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</p:sldMasterIdLst>
  <p:notesMasterIdLst>
    <p:notesMasterId r:id="rId12"/>
  </p:notesMasterIdLst>
  <p:handoutMasterIdLst>
    <p:handoutMasterId r:id="rId13"/>
  </p:handoutMasterIdLst>
  <p:sldIdLst>
    <p:sldId id="275" r:id="rId2"/>
    <p:sldId id="276" r:id="rId3"/>
    <p:sldId id="256" r:id="rId4"/>
    <p:sldId id="285" r:id="rId5"/>
    <p:sldId id="278" r:id="rId6"/>
    <p:sldId id="281" r:id="rId7"/>
    <p:sldId id="284" r:id="rId8"/>
    <p:sldId id="282" r:id="rId9"/>
    <p:sldId id="283" r:id="rId10"/>
    <p:sldId id="27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75AC"/>
    <a:srgbClr val="FFB7B7"/>
    <a:srgbClr val="FCD6E9"/>
    <a:srgbClr val="FFAFAF"/>
    <a:srgbClr val="FF9999"/>
    <a:srgbClr val="FBE4EB"/>
    <a:srgbClr val="9BA8CE"/>
    <a:srgbClr val="8FB4FF"/>
    <a:srgbClr val="6699FF"/>
    <a:srgbClr val="8497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09" autoAdjust="0"/>
    <p:restoredTop sz="95480" autoAdjust="0"/>
  </p:normalViewPr>
  <p:slideViewPr>
    <p:cSldViewPr snapToGrid="0">
      <p:cViewPr varScale="1">
        <p:scale>
          <a:sx n="63" d="100"/>
          <a:sy n="63" d="100"/>
        </p:scale>
        <p:origin x="1036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01" d="100"/>
          <a:sy n="101" d="100"/>
        </p:scale>
        <p:origin x="269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AD422-0CE2-7345-9C9C-5AE431B01D98}" type="datetimeFigureOut">
              <a:rPr lang="en-US" altLang="ko-KR" smtClean="0"/>
              <a:t>11/27/2019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CFAF04-A4AB-394B-8174-0452DE40444D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87835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5593C2-BB06-FE4C-A097-5F24D72EFBBA}" type="datetimeFigureOut">
              <a:rPr lang="en-US" altLang="ko-KR" smtClean="0"/>
              <a:t>11/27/2019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CC0F5F-2408-184D-BCB4-04B8D7BCC9C3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816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52906" y="5695520"/>
            <a:ext cx="2086186" cy="593536"/>
          </a:xfrm>
        </p:spPr>
        <p:txBody>
          <a:bodyPr lIns="0" rIns="0" anchor="ctr">
            <a:normAutofit/>
          </a:bodyPr>
          <a:lstStyle>
            <a:lvl1pPr marL="0" indent="0" algn="dist">
              <a:buFont typeface="Arial" panose="020B0604020202020204" pitchFamily="34" charset="0"/>
              <a:buNone/>
              <a:defRPr sz="60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/>
              <a:t>ADSTORE PT TEMPLATE</a:t>
            </a:r>
          </a:p>
          <a:p>
            <a:r>
              <a:rPr lang="en-US" dirty="0"/>
              <a:t>DESIGEND BY L@RGO</a:t>
            </a: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2" hasCustomPrompt="1"/>
          </p:nvPr>
        </p:nvSpPr>
        <p:spPr>
          <a:xfrm rot="20700000">
            <a:off x="4317606" y="1358279"/>
            <a:ext cx="3359824" cy="1107996"/>
          </a:xfrm>
          <a:noFill/>
          <a:effectLst>
            <a:outerShdw dist="50800" dir="2700000" sx="101000" sy="101000" algn="tl" rotWithShape="0">
              <a:srgbClr val="5F75AC"/>
            </a:outerShdw>
          </a:effectLst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6800" i="1">
                <a:solidFill>
                  <a:schemeClr val="bg1"/>
                </a:solidFill>
                <a:effectLst>
                  <a:outerShdw dist="38100" dir="2700000" sx="101000" sy="101000" algn="tl" rotWithShape="0">
                    <a:srgbClr val="FFB7B7"/>
                  </a:outerShdw>
                </a:effectLst>
                <a:latin typeface="Built Titling Sb" panose="020B0706030202080204" pitchFamily="34" charset="0"/>
              </a:defRPr>
            </a:lvl1pPr>
          </a:lstStyle>
          <a:p>
            <a:pPr lvl="0"/>
            <a:r>
              <a:rPr lang="en-US" altLang="ko-KR" dirty="0"/>
              <a:t>SPLIT!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 hasCustomPrompt="1"/>
          </p:nvPr>
        </p:nvSpPr>
        <p:spPr>
          <a:xfrm rot="20700000">
            <a:off x="4421423" y="2100942"/>
            <a:ext cx="3527425" cy="1692771"/>
          </a:xfrm>
          <a:effectLst>
            <a:outerShdw dist="50800" dir="2700000" sx="101000" sy="101000" algn="tl" rotWithShape="0">
              <a:srgbClr val="5F75AC"/>
            </a:outerShdw>
          </a:effectLst>
        </p:spPr>
        <p:txBody>
          <a:bodyPr lIns="0" tIns="0" rIns="0" bIns="0" anchor="t">
            <a:sp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0800" i="1">
                <a:solidFill>
                  <a:schemeClr val="bg1"/>
                </a:solidFill>
                <a:effectLst>
                  <a:outerShdw dist="38100" dir="2700000" sx="101000" sy="101000" algn="tl" rotWithShape="0">
                    <a:srgbClr val="FFB7B7"/>
                  </a:outerShdw>
                </a:effectLst>
                <a:latin typeface="Built Titling Sb" panose="020B0706030202080204" pitchFamily="34" charset="0"/>
                <a:ea typeface="+mj-ea"/>
              </a:defRPr>
            </a:lvl1pPr>
            <a:lvl2pPr marL="4572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+mj-ea"/>
                <a:ea typeface="+mj-ea"/>
              </a:defRPr>
            </a:lvl2pPr>
            <a:lvl3pPr marL="9144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+mj-ea"/>
                <a:ea typeface="+mj-ea"/>
              </a:defRPr>
            </a:lvl3pPr>
            <a:lvl4pPr marL="13716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+mj-ea"/>
                <a:ea typeface="+mj-ea"/>
              </a:defRPr>
            </a:lvl4pPr>
            <a:lvl5pPr marL="18288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lang="en-US" altLang="ko-KR" dirty="0"/>
              <a:t>TILTING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 rot="20700000">
            <a:off x="6055920" y="1769291"/>
            <a:ext cx="1381458" cy="332981"/>
          </a:xfrm>
          <a:prstGeom prst="parallelogram">
            <a:avLst>
              <a:gd name="adj" fmla="val 18802"/>
            </a:avLst>
          </a:prstGeom>
          <a:solidFill>
            <a:srgbClr val="FFB7B7"/>
          </a:solidFill>
          <a:effectLst/>
        </p:spPr>
        <p:txBody>
          <a:bodyPr tIns="0" bIns="0" anchor="ctr">
            <a:noAutofit/>
          </a:bodyPr>
          <a:lstStyle>
            <a:lvl1pPr>
              <a:lnSpc>
                <a:spcPct val="100000"/>
              </a:lnSpc>
              <a:defRPr sz="2000" i="1" baseline="0">
                <a:solidFill>
                  <a:schemeClr val="bg1"/>
                </a:solidFill>
                <a:latin typeface="Built Titling Sb" panose="020B0706030202080204" pitchFamily="34" charset="0"/>
              </a:defRPr>
            </a:lvl1pPr>
            <a:lvl2pPr>
              <a:defRPr>
                <a:latin typeface="Built Titling Sb" panose="020B0706030202080204" pitchFamily="34" charset="0"/>
              </a:defRPr>
            </a:lvl2pPr>
            <a:lvl3pPr>
              <a:defRPr>
                <a:latin typeface="Built Titling Sb" panose="020B0706030202080204" pitchFamily="34" charset="0"/>
              </a:defRPr>
            </a:lvl3pPr>
            <a:lvl4pPr>
              <a:defRPr>
                <a:latin typeface="Built Titling Sb" panose="020B0706030202080204" pitchFamily="34" charset="0"/>
              </a:defRPr>
            </a:lvl4pPr>
            <a:lvl5pPr>
              <a:defRPr>
                <a:latin typeface="Built Titling Sb" panose="020B0706030202080204" pitchFamily="34" charset="0"/>
              </a:defRPr>
            </a:lvl5pPr>
          </a:lstStyle>
          <a:p>
            <a:pPr lvl="0"/>
            <a:r>
              <a:rPr lang="en-US" altLang="ko-KR" dirty="0"/>
              <a:t>DESIGNED</a:t>
            </a:r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15" hasCustomPrompt="1"/>
          </p:nvPr>
        </p:nvSpPr>
        <p:spPr>
          <a:xfrm rot="20700000">
            <a:off x="4627409" y="3438176"/>
            <a:ext cx="3374978" cy="846386"/>
          </a:xfrm>
          <a:effectLst>
            <a:outerShdw dist="50800" dir="2700000" sx="101000" sy="101000" algn="tl" rotWithShape="0">
              <a:srgbClr val="5F75AC"/>
            </a:outerShdw>
          </a:effectLst>
        </p:spPr>
        <p:txBody>
          <a:bodyPr vert="horz" wrap="square" lIns="0" tIns="0" rIns="0" bIns="0" rtlCol="0" anchor="ctr">
            <a:spAutoFit/>
          </a:bodyPr>
          <a:lstStyle>
            <a:lvl1pPr>
              <a:defRPr lang="ko-KR" altLang="en-US" sz="5500" i="1" baseline="0" dirty="0">
                <a:solidFill>
                  <a:schemeClr val="bg1"/>
                </a:solidFill>
                <a:effectLst>
                  <a:outerShdw dist="38100" dir="2700000" sx="101000" sy="101000" algn="tl" rotWithShape="0">
                    <a:srgbClr val="FFB7B7"/>
                  </a:outerShdw>
                </a:effectLst>
                <a:latin typeface="Built Titling Sb" panose="020B0706030202080204" pitchFamily="34" charset="0"/>
                <a:ea typeface="+mj-ea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ko-KR" dirty="0"/>
              <a:t>ITALIC </a:t>
            </a:r>
            <a:r>
              <a:rPr lang="en-US" altLang="ko-KR" dirty="0" err="1"/>
              <a:t>TYPe</a:t>
            </a:r>
            <a:r>
              <a:rPr lang="en-US" altLang="ko-KR" dirty="0"/>
              <a:t> - </a:t>
            </a:r>
            <a:endParaRPr lang="ko-KR" altLang="en-US" dirty="0"/>
          </a:p>
        </p:txBody>
      </p:sp>
      <p:cxnSp>
        <p:nvCxnSpPr>
          <p:cNvPr id="22" name="직선 연결선 21"/>
          <p:cNvCxnSpPr/>
          <p:nvPr userDrawn="1"/>
        </p:nvCxnSpPr>
        <p:spPr>
          <a:xfrm flipV="1">
            <a:off x="7143197" y="423106"/>
            <a:ext cx="5245356" cy="1406466"/>
          </a:xfrm>
          <a:prstGeom prst="line">
            <a:avLst/>
          </a:prstGeom>
          <a:ln w="25400" cap="rnd">
            <a:solidFill>
              <a:srgbClr val="FFB7B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 userDrawn="1"/>
        </p:nvCxnSpPr>
        <p:spPr>
          <a:xfrm flipV="1">
            <a:off x="0" y="4551841"/>
            <a:ext cx="4557234" cy="1221105"/>
          </a:xfrm>
          <a:prstGeom prst="line">
            <a:avLst/>
          </a:prstGeom>
          <a:ln w="25400" cap="rnd">
            <a:solidFill>
              <a:srgbClr val="FFB7B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타원 43"/>
          <p:cNvSpPr/>
          <p:nvPr userDrawn="1"/>
        </p:nvSpPr>
        <p:spPr>
          <a:xfrm>
            <a:off x="6049195" y="944622"/>
            <a:ext cx="93608" cy="93608"/>
          </a:xfrm>
          <a:prstGeom prst="ellipse">
            <a:avLst/>
          </a:prstGeom>
          <a:solidFill>
            <a:srgbClr val="FFB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/>
          <p:cNvSpPr/>
          <p:nvPr userDrawn="1"/>
        </p:nvSpPr>
        <p:spPr>
          <a:xfrm>
            <a:off x="6057161" y="4952293"/>
            <a:ext cx="93608" cy="93608"/>
          </a:xfrm>
          <a:prstGeom prst="ellipse">
            <a:avLst/>
          </a:prstGeom>
          <a:solidFill>
            <a:srgbClr val="FFB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894670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bg>
      <p:bgPr>
        <a:solidFill>
          <a:srgbClr val="FFB7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 userDrawn="1"/>
        </p:nvGrpSpPr>
        <p:grpSpPr>
          <a:xfrm>
            <a:off x="-20393" y="0"/>
            <a:ext cx="12212392" cy="6858000"/>
            <a:chOff x="-20393" y="0"/>
            <a:chExt cx="12212392" cy="6858000"/>
          </a:xfrm>
          <a:solidFill>
            <a:srgbClr val="5F75AC"/>
          </a:solidFill>
        </p:grpSpPr>
        <p:grpSp>
          <p:nvGrpSpPr>
            <p:cNvPr id="15" name="그룹 14"/>
            <p:cNvGrpSpPr/>
            <p:nvPr userDrawn="1"/>
          </p:nvGrpSpPr>
          <p:grpSpPr>
            <a:xfrm>
              <a:off x="-20393" y="0"/>
              <a:ext cx="12212392" cy="6858000"/>
              <a:chOff x="1041130" y="0"/>
              <a:chExt cx="10092886" cy="6858000"/>
            </a:xfrm>
            <a:grpFill/>
          </p:grpSpPr>
          <p:sp>
            <p:nvSpPr>
              <p:cNvPr id="16" name="직사각형 15"/>
              <p:cNvSpPr/>
              <p:nvPr/>
            </p:nvSpPr>
            <p:spPr>
              <a:xfrm>
                <a:off x="7784272" y="0"/>
                <a:ext cx="3349744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직사각형 16"/>
              <p:cNvSpPr/>
              <p:nvPr/>
            </p:nvSpPr>
            <p:spPr>
              <a:xfrm>
                <a:off x="1041130" y="0"/>
                <a:ext cx="3286125" cy="68580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9" name="타원 18"/>
            <p:cNvSpPr/>
            <p:nvPr userDrawn="1"/>
          </p:nvSpPr>
          <p:spPr>
            <a:xfrm>
              <a:off x="7878641" y="477641"/>
              <a:ext cx="571135" cy="57113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/>
            <p:cNvSpPr/>
            <p:nvPr userDrawn="1"/>
          </p:nvSpPr>
          <p:spPr>
            <a:xfrm>
              <a:off x="3609094" y="477641"/>
              <a:ext cx="571135" cy="57113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56562" y="5672732"/>
            <a:ext cx="2294805" cy="593536"/>
          </a:xfrm>
        </p:spPr>
        <p:txBody>
          <a:bodyPr lIns="0" rIns="0" anchor="ctr">
            <a:normAutofit/>
          </a:bodyPr>
          <a:lstStyle>
            <a:lvl1pPr marL="0" indent="0" algn="dist">
              <a:buFont typeface="Arial" panose="020B0604020202020204" pitchFamily="34" charset="0"/>
              <a:buNone/>
              <a:defRPr sz="80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5F75AC"/>
                </a:solidFill>
                <a:latin typeface="+mj-ea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/>
              <a:t>ADSTORE PT TEMPLATE</a:t>
            </a:r>
          </a:p>
          <a:p>
            <a:r>
              <a:rPr lang="en-US" dirty="0"/>
              <a:t>DESIGNED BY L@RGO</a:t>
            </a: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2" hasCustomPrompt="1"/>
          </p:nvPr>
        </p:nvSpPr>
        <p:spPr>
          <a:xfrm rot="20700000">
            <a:off x="4317606" y="1358279"/>
            <a:ext cx="3359824" cy="1107996"/>
          </a:xfrm>
          <a:noFill/>
          <a:effectLst>
            <a:outerShdw dist="50800" dir="2700000" sx="101000" sy="101000" algn="tl" rotWithShape="0">
              <a:srgbClr val="5F75AC"/>
            </a:outerShdw>
          </a:effectLst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6800" i="1">
                <a:solidFill>
                  <a:schemeClr val="bg1"/>
                </a:solidFill>
                <a:effectLst>
                  <a:outerShdw dist="50800" dir="2700000" sx="101000" sy="101000" algn="tl" rotWithShape="0">
                    <a:srgbClr val="5F75AC"/>
                  </a:outerShdw>
                </a:effectLst>
                <a:latin typeface="Built Titling Sb" panose="020B0706030202080204" pitchFamily="34" charset="0"/>
              </a:defRPr>
            </a:lvl1pPr>
          </a:lstStyle>
          <a:p>
            <a:pPr lvl="0"/>
            <a:r>
              <a:rPr lang="en-US" altLang="ko-KR" dirty="0"/>
              <a:t>SPLIT!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 hasCustomPrompt="1"/>
          </p:nvPr>
        </p:nvSpPr>
        <p:spPr>
          <a:xfrm rot="20700000">
            <a:off x="4421423" y="2100942"/>
            <a:ext cx="3527425" cy="1692771"/>
          </a:xfrm>
          <a:effectLst>
            <a:outerShdw dist="50800" dir="2700000" sx="101000" sy="101000" algn="tl" rotWithShape="0">
              <a:srgbClr val="5F75AC"/>
            </a:outerShdw>
          </a:effectLst>
        </p:spPr>
        <p:txBody>
          <a:bodyPr lIns="0" tIns="0" rIns="0" bIns="0" anchor="t">
            <a:sp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0800" i="1">
                <a:solidFill>
                  <a:schemeClr val="bg1"/>
                </a:solidFill>
                <a:effectLst>
                  <a:outerShdw dist="50800" dir="2700000" sx="101000" sy="101000" algn="tl" rotWithShape="0">
                    <a:srgbClr val="5F75AC"/>
                  </a:outerShdw>
                </a:effectLst>
                <a:latin typeface="Built Titling Sb" panose="020B0706030202080204" pitchFamily="34" charset="0"/>
                <a:ea typeface="+mj-ea"/>
              </a:defRPr>
            </a:lvl1pPr>
            <a:lvl2pPr marL="4572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+mj-ea"/>
                <a:ea typeface="+mj-ea"/>
              </a:defRPr>
            </a:lvl2pPr>
            <a:lvl3pPr marL="9144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+mj-ea"/>
                <a:ea typeface="+mj-ea"/>
              </a:defRPr>
            </a:lvl3pPr>
            <a:lvl4pPr marL="13716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+mj-ea"/>
                <a:ea typeface="+mj-ea"/>
              </a:defRPr>
            </a:lvl4pPr>
            <a:lvl5pPr marL="18288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lang="en-US" altLang="ko-KR" dirty="0"/>
              <a:t>TILTING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4" hasCustomPrompt="1"/>
          </p:nvPr>
        </p:nvSpPr>
        <p:spPr>
          <a:xfrm rot="20700000">
            <a:off x="6055920" y="1769291"/>
            <a:ext cx="1381458" cy="332981"/>
          </a:xfrm>
          <a:prstGeom prst="parallelogram">
            <a:avLst>
              <a:gd name="adj" fmla="val 18802"/>
            </a:avLst>
          </a:prstGeom>
          <a:solidFill>
            <a:schemeClr val="bg1"/>
          </a:solidFill>
          <a:effectLst>
            <a:outerShdw dist="50800" dir="2700000" sx="101000" sy="101000" algn="tl" rotWithShape="0">
              <a:srgbClr val="5F75AC"/>
            </a:outerShdw>
          </a:effectLst>
        </p:spPr>
        <p:txBody>
          <a:bodyPr tIns="0" bIns="0" anchor="ctr">
            <a:noAutofit/>
          </a:bodyPr>
          <a:lstStyle>
            <a:lvl1pPr>
              <a:lnSpc>
                <a:spcPct val="100000"/>
              </a:lnSpc>
              <a:defRPr sz="2000" i="1" baseline="0">
                <a:solidFill>
                  <a:srgbClr val="5F75AC"/>
                </a:solidFill>
                <a:latin typeface="Built Titling Sb" panose="020B0706030202080204" pitchFamily="34" charset="0"/>
              </a:defRPr>
            </a:lvl1pPr>
            <a:lvl2pPr>
              <a:defRPr>
                <a:latin typeface="Built Titling Sb" panose="020B0706030202080204" pitchFamily="34" charset="0"/>
              </a:defRPr>
            </a:lvl2pPr>
            <a:lvl3pPr>
              <a:defRPr>
                <a:latin typeface="Built Titling Sb" panose="020B0706030202080204" pitchFamily="34" charset="0"/>
              </a:defRPr>
            </a:lvl3pPr>
            <a:lvl4pPr>
              <a:defRPr>
                <a:latin typeface="Built Titling Sb" panose="020B0706030202080204" pitchFamily="34" charset="0"/>
              </a:defRPr>
            </a:lvl4pPr>
            <a:lvl5pPr>
              <a:defRPr>
                <a:latin typeface="Built Titling Sb" panose="020B0706030202080204" pitchFamily="34" charset="0"/>
              </a:defRPr>
            </a:lvl5pPr>
          </a:lstStyle>
          <a:p>
            <a:pPr lvl="0"/>
            <a:r>
              <a:rPr lang="en-US" altLang="ko-KR" dirty="0"/>
              <a:t>DESIGNED</a:t>
            </a:r>
            <a:endParaRPr lang="ko-KR" alt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sz="quarter" idx="15" hasCustomPrompt="1"/>
          </p:nvPr>
        </p:nvSpPr>
        <p:spPr>
          <a:xfrm rot="20700000">
            <a:off x="4627409" y="3409601"/>
            <a:ext cx="3374978" cy="846386"/>
          </a:xfrm>
          <a:effectLst>
            <a:outerShdw dist="50800" dir="2700000" sx="101000" sy="101000" algn="tl" rotWithShape="0">
              <a:srgbClr val="5F75AC"/>
            </a:outerShdw>
          </a:effectLst>
        </p:spPr>
        <p:txBody>
          <a:bodyPr vert="horz" wrap="square" lIns="0" tIns="0" rIns="0" bIns="0" rtlCol="0" anchor="ctr">
            <a:spAutoFit/>
          </a:bodyPr>
          <a:lstStyle>
            <a:lvl1pPr>
              <a:defRPr lang="ko-KR" altLang="en-US" sz="5500" i="1" baseline="0" dirty="0">
                <a:solidFill>
                  <a:schemeClr val="bg1"/>
                </a:solidFill>
                <a:effectLst>
                  <a:outerShdw dist="50800" dir="2700000" sx="101000" sy="101000" algn="tl" rotWithShape="0">
                    <a:srgbClr val="5F75AC"/>
                  </a:outerShdw>
                </a:effectLst>
                <a:latin typeface="Built Titling Sb" panose="020B0706030202080204" pitchFamily="34" charset="0"/>
                <a:ea typeface="+mj-ea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ko-KR" dirty="0"/>
              <a:t>ITALIC </a:t>
            </a:r>
            <a:r>
              <a:rPr lang="en-US" altLang="ko-KR" dirty="0" err="1"/>
              <a:t>TYPe</a:t>
            </a:r>
            <a:r>
              <a:rPr lang="en-US" altLang="ko-KR" dirty="0"/>
              <a:t> - </a:t>
            </a:r>
            <a:endParaRPr lang="ko-KR" altLang="en-US" dirty="0"/>
          </a:p>
        </p:txBody>
      </p:sp>
      <p:cxnSp>
        <p:nvCxnSpPr>
          <p:cNvPr id="22" name="직선 연결선 21"/>
          <p:cNvCxnSpPr/>
          <p:nvPr userDrawn="1"/>
        </p:nvCxnSpPr>
        <p:spPr>
          <a:xfrm flipV="1">
            <a:off x="7105650" y="466725"/>
            <a:ext cx="5103715" cy="1367535"/>
          </a:xfrm>
          <a:prstGeom prst="line">
            <a:avLst/>
          </a:prstGeom>
          <a:ln w="25400" cap="rnd">
            <a:solidFill>
              <a:srgbClr val="5F75A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 userDrawn="1"/>
        </p:nvCxnSpPr>
        <p:spPr>
          <a:xfrm flipV="1">
            <a:off x="-277145" y="4519613"/>
            <a:ext cx="4857345" cy="1301521"/>
          </a:xfrm>
          <a:prstGeom prst="line">
            <a:avLst/>
          </a:prstGeom>
          <a:ln w="25400" cap="rnd">
            <a:solidFill>
              <a:srgbClr val="5F75A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타원 11"/>
          <p:cNvSpPr/>
          <p:nvPr userDrawn="1"/>
        </p:nvSpPr>
        <p:spPr>
          <a:xfrm>
            <a:off x="6049195" y="1048776"/>
            <a:ext cx="93608" cy="93608"/>
          </a:xfrm>
          <a:prstGeom prst="ellipse">
            <a:avLst/>
          </a:prstGeom>
          <a:solidFill>
            <a:srgbClr val="5F75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 userDrawn="1"/>
        </p:nvSpPr>
        <p:spPr>
          <a:xfrm>
            <a:off x="6057161" y="4845879"/>
            <a:ext cx="93608" cy="93608"/>
          </a:xfrm>
          <a:prstGeom prst="ellipse">
            <a:avLst/>
          </a:prstGeom>
          <a:solidFill>
            <a:srgbClr val="5F75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74126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그룹 29"/>
          <p:cNvGrpSpPr/>
          <p:nvPr userDrawn="1"/>
        </p:nvGrpSpPr>
        <p:grpSpPr>
          <a:xfrm>
            <a:off x="4014315" y="1637768"/>
            <a:ext cx="4170834" cy="4770652"/>
            <a:chOff x="158755" y="585800"/>
            <a:chExt cx="11899875" cy="5772489"/>
          </a:xfrm>
        </p:grpSpPr>
        <p:sp>
          <p:nvSpPr>
            <p:cNvPr id="13" name="배지 12"/>
            <p:cNvSpPr/>
            <p:nvPr userDrawn="1"/>
          </p:nvSpPr>
          <p:spPr>
            <a:xfrm flipH="1">
              <a:off x="545130" y="770503"/>
              <a:ext cx="11083635" cy="5412602"/>
            </a:xfrm>
            <a:prstGeom prst="plaque">
              <a:avLst>
                <a:gd name="adj" fmla="val 0"/>
              </a:avLst>
            </a:prstGeom>
            <a:solidFill>
              <a:srgbClr val="FFB7B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/>
            <p:cNvSpPr/>
            <p:nvPr userDrawn="1"/>
          </p:nvSpPr>
          <p:spPr>
            <a:xfrm flipH="1">
              <a:off x="158755" y="585800"/>
              <a:ext cx="11899875" cy="5772489"/>
            </a:xfrm>
            <a:prstGeom prst="rect">
              <a:avLst/>
            </a:prstGeom>
            <a:noFill/>
            <a:ln w="12700">
              <a:solidFill>
                <a:srgbClr val="FFB7B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06399" y="2702431"/>
            <a:ext cx="2604596" cy="3144451"/>
          </a:xfrm>
          <a:effectLst/>
        </p:spPr>
        <p:txBody>
          <a:bodyPr vert="horz" wrap="square" lIns="0" tIns="0" rIns="0" bIns="0" rtlCol="0" anchor="ctr">
            <a:spAutoFit/>
          </a:bodyPr>
          <a:lstStyle>
            <a:lvl1pPr marL="0" marR="0" indent="0" algn="dist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900" i="0" dirty="0">
                <a:solidFill>
                  <a:schemeClr val="bg1"/>
                </a:solidFill>
                <a:effectLst>
                  <a:outerShdw dist="139700" dir="2700000" algn="tl" rotWithShape="0">
                    <a:srgbClr val="5F75AC"/>
                  </a:outerShdw>
                </a:effectLst>
                <a:latin typeface="Built Titling Sb" panose="020B0706030202080204" pitchFamily="34" charset="0"/>
                <a:ea typeface="+mj-ea"/>
              </a:defRPr>
            </a:lvl1pPr>
          </a:lstStyle>
          <a:p>
            <a:pPr lvl="0" algn="dist">
              <a:lnSpc>
                <a:spcPct val="100000"/>
              </a:lnSpc>
            </a:pPr>
            <a:r>
              <a:rPr lang="en-US" altLang="ko-KR" dirty="0"/>
              <a:t>DESIGN</a:t>
            </a:r>
            <a:br>
              <a:rPr lang="en-US" altLang="ko-KR" dirty="0"/>
            </a:br>
            <a:endParaRPr lang="en-US" altLang="ko-KR" dirty="0"/>
          </a:p>
          <a:p>
            <a:pPr lvl="0" algn="dist">
              <a:lnSpc>
                <a:spcPct val="100000"/>
              </a:lnSpc>
            </a:pPr>
            <a:r>
              <a:rPr lang="en-US" dirty="0"/>
              <a:t>CONCEPT</a:t>
            </a:r>
            <a:br>
              <a:rPr lang="en-US" dirty="0"/>
            </a:br>
            <a:endParaRPr lang="en-US" dirty="0"/>
          </a:p>
          <a:p>
            <a:pPr lvl="0" algn="dist">
              <a:lnSpc>
                <a:spcPct val="100000"/>
              </a:lnSpc>
            </a:pPr>
            <a:r>
              <a:rPr lang="en-US" dirty="0"/>
              <a:t>ARTWORKS</a:t>
            </a:r>
            <a:br>
              <a:rPr lang="en-US" dirty="0"/>
            </a:br>
            <a:endParaRPr lang="en-US" dirty="0"/>
          </a:p>
          <a:p>
            <a:pPr lvl="0" algn="dist">
              <a:lnSpc>
                <a:spcPct val="100000"/>
              </a:lnSpc>
            </a:pPr>
            <a:r>
              <a:rPr lang="en-US" dirty="0"/>
              <a:t>GALLERY</a:t>
            </a:r>
            <a:br>
              <a:rPr lang="en-US" dirty="0"/>
            </a:br>
            <a:endParaRPr lang="en-US" altLang="ko-KR" dirty="0"/>
          </a:p>
          <a:p>
            <a:pPr marL="0" marR="0" lvl="0" indent="0" algn="dist" defTabSz="914400" rtl="0" eaLnBrk="1" fontAlgn="auto" latinLnBrk="1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CONTACT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57362" y="6501926"/>
            <a:ext cx="3884744" cy="217911"/>
          </a:xfrm>
        </p:spPr>
        <p:txBody>
          <a:bodyPr anchor="ctr"/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050" kern="1000" spc="-7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B7B7"/>
                </a:solidFill>
                <a:latin typeface="Built Titling Sb" panose="020B0706030202080204" pitchFamily="34" charset="0"/>
                <a:ea typeface="+mj-ea"/>
                <a:cs typeface="+mn-cs"/>
              </a:defRPr>
            </a:lvl1pPr>
          </a:lstStyle>
          <a:p>
            <a:r>
              <a:rPr lang="en-US" altLang="ko-KR"/>
              <a:t>DESIGNED BY L@RGO ADSTORE</a:t>
            </a:r>
            <a:endParaRPr lang="en-US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2" hasCustomPrompt="1"/>
          </p:nvPr>
        </p:nvSpPr>
        <p:spPr>
          <a:xfrm>
            <a:off x="4693785" y="1977896"/>
            <a:ext cx="2821712" cy="307777"/>
          </a:xfrm>
          <a:solidFill>
            <a:srgbClr val="5F75AC"/>
          </a:solidFill>
          <a:effectLst/>
        </p:spPr>
        <p:txBody>
          <a:bodyPr vert="horz" wrap="square" lIns="144000" tIns="0" rIns="144000" bIns="0" rtlCol="0" anchor="ctr">
            <a:spAutoFit/>
          </a:bodyPr>
          <a:lstStyle>
            <a:lvl1pPr algn="dist">
              <a:defRPr lang="ko-KR" altLang="en-US" sz="2000" i="0" baseline="0" dirty="0">
                <a:solidFill>
                  <a:schemeClr val="bg1"/>
                </a:solidFill>
                <a:effectLst/>
                <a:latin typeface="Built Titling Sb" panose="020B0706030202080204" pitchFamily="34" charset="0"/>
                <a:ea typeface="+mj-ea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ko-KR" dirty="0"/>
              <a:t>TABLE OF CONTENTS</a:t>
            </a:r>
            <a:endParaRPr lang="ko-KR" altLang="en-US" dirty="0"/>
          </a:p>
        </p:txBody>
      </p:sp>
      <p:sp>
        <p:nvSpPr>
          <p:cNvPr id="43" name="타원 42"/>
          <p:cNvSpPr/>
          <p:nvPr userDrawn="1"/>
        </p:nvSpPr>
        <p:spPr>
          <a:xfrm>
            <a:off x="4059387" y="4068047"/>
            <a:ext cx="187760" cy="187760"/>
          </a:xfrm>
          <a:prstGeom prst="ellipse">
            <a:avLst/>
          </a:prstGeom>
          <a:solidFill>
            <a:srgbClr val="5F75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/>
          <p:cNvSpPr/>
          <p:nvPr userDrawn="1"/>
        </p:nvSpPr>
        <p:spPr>
          <a:xfrm>
            <a:off x="7921834" y="4068047"/>
            <a:ext cx="187760" cy="187760"/>
          </a:xfrm>
          <a:prstGeom prst="ellipse">
            <a:avLst/>
          </a:prstGeom>
          <a:solidFill>
            <a:srgbClr val="5F75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텍스트 개체 틀 5"/>
          <p:cNvSpPr>
            <a:spLocks noGrp="1"/>
          </p:cNvSpPr>
          <p:nvPr>
            <p:ph type="body" sz="quarter" idx="13" hasCustomPrompt="1"/>
          </p:nvPr>
        </p:nvSpPr>
        <p:spPr>
          <a:xfrm rot="20700000">
            <a:off x="5306849" y="134797"/>
            <a:ext cx="1475270" cy="486512"/>
          </a:xfrm>
          <a:noFill/>
          <a:effectLst>
            <a:outerShdw dist="50800" dir="2700000" sx="101000" sy="101000" algn="tl" rotWithShape="0">
              <a:srgbClr val="5F75AC"/>
            </a:outerShdw>
          </a:effectLst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3200" i="1">
                <a:solidFill>
                  <a:schemeClr val="bg1"/>
                </a:solidFill>
                <a:effectLst>
                  <a:outerShdw dist="38100" dir="2700000" sx="101000" sy="101000" algn="tl" rotWithShape="0">
                    <a:srgbClr val="FFB7B7"/>
                  </a:outerShdw>
                </a:effectLst>
                <a:latin typeface="Built Titling Sb" panose="020B0706030202080204" pitchFamily="34" charset="0"/>
              </a:defRPr>
            </a:lvl1pPr>
          </a:lstStyle>
          <a:p>
            <a:pPr lvl="0"/>
            <a:r>
              <a:rPr lang="en-US" altLang="ko-KR" dirty="0"/>
              <a:t>SPLIT!</a:t>
            </a:r>
            <a:endParaRPr lang="ko-KR" altLang="en-US" dirty="0"/>
          </a:p>
        </p:txBody>
      </p:sp>
      <p:sp>
        <p:nvSpPr>
          <p:cNvPr id="12" name="텍스트 개체 틀 3"/>
          <p:cNvSpPr>
            <a:spLocks noGrp="1"/>
          </p:cNvSpPr>
          <p:nvPr>
            <p:ph type="body" sz="quarter" idx="14" hasCustomPrompt="1"/>
          </p:nvPr>
        </p:nvSpPr>
        <p:spPr>
          <a:xfrm rot="20700000">
            <a:off x="5363078" y="469215"/>
            <a:ext cx="1548864" cy="738664"/>
          </a:xfrm>
          <a:effectLst>
            <a:outerShdw dist="50800" dir="2700000" sx="101000" sy="101000" algn="tl" rotWithShape="0">
              <a:srgbClr val="5F75AC"/>
            </a:outerShdw>
          </a:effectLst>
        </p:spPr>
        <p:txBody>
          <a:bodyPr wrap="square" lIns="0" tIns="0" rIns="0" bIns="0" anchor="t">
            <a:sp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800" i="1">
                <a:solidFill>
                  <a:schemeClr val="bg1"/>
                </a:solidFill>
                <a:effectLst>
                  <a:outerShdw dist="38100" dir="2700000" sx="101000" sy="101000" algn="tl" rotWithShape="0">
                    <a:srgbClr val="FFB7B7"/>
                  </a:outerShdw>
                </a:effectLst>
                <a:latin typeface="Built Titling Sb" panose="020B0706030202080204" pitchFamily="34" charset="0"/>
                <a:ea typeface="+mj-ea"/>
              </a:defRPr>
            </a:lvl1pPr>
            <a:lvl2pPr marL="4572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+mj-ea"/>
                <a:ea typeface="+mj-ea"/>
              </a:defRPr>
            </a:lvl2pPr>
            <a:lvl3pPr marL="9144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+mj-ea"/>
                <a:ea typeface="+mj-ea"/>
              </a:defRPr>
            </a:lvl3pPr>
            <a:lvl4pPr marL="13716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+mj-ea"/>
                <a:ea typeface="+mj-ea"/>
              </a:defRPr>
            </a:lvl4pPr>
            <a:lvl5pPr marL="18288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lang="en-US" altLang="ko-KR" dirty="0"/>
              <a:t>TILTING</a:t>
            </a:r>
            <a:endParaRPr lang="ko-KR" altLang="en-US" dirty="0"/>
          </a:p>
        </p:txBody>
      </p:sp>
      <p:sp>
        <p:nvSpPr>
          <p:cNvPr id="14" name="텍스트 개체 틀 9"/>
          <p:cNvSpPr>
            <a:spLocks noGrp="1"/>
          </p:cNvSpPr>
          <p:nvPr>
            <p:ph type="body" sz="quarter" idx="15" hasCustomPrompt="1"/>
          </p:nvPr>
        </p:nvSpPr>
        <p:spPr>
          <a:xfrm rot="20700000">
            <a:off x="6076683" y="302469"/>
            <a:ext cx="548231" cy="146210"/>
          </a:xfrm>
          <a:prstGeom prst="parallelogram">
            <a:avLst>
              <a:gd name="adj" fmla="val 18802"/>
            </a:avLst>
          </a:prstGeom>
          <a:solidFill>
            <a:srgbClr val="FFB7B7"/>
          </a:solidFill>
          <a:effectLst/>
        </p:spPr>
        <p:txBody>
          <a:bodyPr tIns="0" bIns="0" anchor="ctr">
            <a:noAutofit/>
          </a:bodyPr>
          <a:lstStyle>
            <a:lvl1pPr>
              <a:lnSpc>
                <a:spcPct val="100000"/>
              </a:lnSpc>
              <a:defRPr sz="1050" i="1" baseline="0">
                <a:solidFill>
                  <a:schemeClr val="bg1"/>
                </a:solidFill>
                <a:latin typeface="Built Titling Sb" panose="020B0706030202080204" pitchFamily="34" charset="0"/>
              </a:defRPr>
            </a:lvl1pPr>
            <a:lvl2pPr>
              <a:defRPr>
                <a:latin typeface="Built Titling Sb" panose="020B0706030202080204" pitchFamily="34" charset="0"/>
              </a:defRPr>
            </a:lvl2pPr>
            <a:lvl3pPr>
              <a:defRPr>
                <a:latin typeface="Built Titling Sb" panose="020B0706030202080204" pitchFamily="34" charset="0"/>
              </a:defRPr>
            </a:lvl3pPr>
            <a:lvl4pPr>
              <a:defRPr>
                <a:latin typeface="Built Titling Sb" panose="020B0706030202080204" pitchFamily="34" charset="0"/>
              </a:defRPr>
            </a:lvl4pPr>
            <a:lvl5pPr>
              <a:defRPr>
                <a:latin typeface="Built Titling Sb" panose="020B0706030202080204" pitchFamily="34" charset="0"/>
              </a:defRPr>
            </a:lvl5pPr>
          </a:lstStyle>
          <a:p>
            <a:pPr lvl="0"/>
            <a:r>
              <a:rPr lang="en-US" altLang="ko-KR" dirty="0"/>
              <a:t>DESIGNED</a:t>
            </a:r>
            <a:endParaRPr lang="ko-KR" altLang="en-US" dirty="0"/>
          </a:p>
        </p:txBody>
      </p:sp>
      <p:sp>
        <p:nvSpPr>
          <p:cNvPr id="15" name="텍스트 개체 틀 12"/>
          <p:cNvSpPr>
            <a:spLocks noGrp="1"/>
          </p:cNvSpPr>
          <p:nvPr>
            <p:ph type="body" sz="quarter" idx="16" hasCustomPrompt="1"/>
          </p:nvPr>
        </p:nvSpPr>
        <p:spPr>
          <a:xfrm rot="20700000">
            <a:off x="5457730" y="1087862"/>
            <a:ext cx="1481924" cy="369332"/>
          </a:xfrm>
          <a:effectLst>
            <a:outerShdw dist="50800" dir="2700000" sx="101000" sy="101000" algn="tl" rotWithShape="0">
              <a:srgbClr val="5F75AC"/>
            </a:outerShdw>
          </a:effectLst>
        </p:spPr>
        <p:txBody>
          <a:bodyPr vert="horz" wrap="square" lIns="0" tIns="0" rIns="0" bIns="0" rtlCol="0" anchor="ctr">
            <a:spAutoFit/>
          </a:bodyPr>
          <a:lstStyle>
            <a:lvl1pPr>
              <a:defRPr lang="ko-KR" altLang="en-US" sz="2400" i="1" baseline="0" dirty="0">
                <a:solidFill>
                  <a:schemeClr val="bg1"/>
                </a:solidFill>
                <a:effectLst>
                  <a:outerShdw dist="38100" dir="2700000" sx="101000" sy="101000" algn="tl" rotWithShape="0">
                    <a:srgbClr val="FFB7B7"/>
                  </a:outerShdw>
                </a:effectLst>
                <a:latin typeface="Built Titling Sb" panose="020B0706030202080204" pitchFamily="34" charset="0"/>
                <a:ea typeface="+mj-ea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ko-KR" dirty="0"/>
              <a:t>ITALIC </a:t>
            </a:r>
            <a:r>
              <a:rPr lang="en-US" altLang="ko-KR" dirty="0" err="1"/>
              <a:t>TYPe</a:t>
            </a:r>
            <a:r>
              <a:rPr lang="en-US" altLang="ko-KR" dirty="0"/>
              <a:t> -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872994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 userDrawn="1"/>
        </p:nvSpPr>
        <p:spPr>
          <a:xfrm flipH="1">
            <a:off x="1379538" y="0"/>
            <a:ext cx="10812462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8105" y="309257"/>
            <a:ext cx="10823420" cy="541314"/>
          </a:xfrm>
        </p:spPr>
        <p:txBody>
          <a:bodyPr vert="horz" lIns="91440" tIns="45720" rIns="91440" bIns="45720" rtlCol="0" anchor="ctr">
            <a:noAutofit/>
          </a:bodyPr>
          <a:lstStyle>
            <a:lvl1pPr marL="342900" indent="-342900" algn="ctr">
              <a:buFont typeface="Arial" panose="020B0604020202020204" pitchFamily="34" charset="0"/>
              <a:buNone/>
              <a:defRPr lang="en-US" sz="3600" spc="-90" baseline="0" dirty="0">
                <a:solidFill>
                  <a:srgbClr val="5F75AC"/>
                </a:solidFill>
              </a:defRPr>
            </a:lvl1pPr>
          </a:lstStyle>
          <a:p>
            <a:pPr marL="0" lvl="0" indent="0" algn="ctr">
              <a:lnSpc>
                <a:spcPct val="100000"/>
              </a:lnSpc>
              <a:buFont typeface="Arial" panose="020B0604020202020204" pitchFamily="34" charset="0"/>
            </a:pPr>
            <a:r>
              <a:rPr lang="en-US" dirty="0"/>
              <a:t>MAIN TITLE PLACEHOLDER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378103" y="872611"/>
            <a:ext cx="10823422" cy="303573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lang="ko-KR" altLang="en-US" sz="1400" spc="-9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srgbClr val="5F75AC"/>
                </a:solidFill>
                <a:latin typeface="+mn-ea"/>
                <a:ea typeface="+mn-ea"/>
              </a:defRPr>
            </a:lvl1pPr>
          </a:lstStyle>
          <a:p>
            <a:pPr lvl="0" algn="ctr">
              <a:lnSpc>
                <a:spcPct val="80000"/>
              </a:lnSpc>
            </a:pPr>
            <a:r>
              <a:rPr lang="en-US" altLang="ko-KR" dirty="0"/>
              <a:t>SUBTITLE PLACEHOLDER</a:t>
            </a:r>
            <a:endParaRPr lang="ko-KR" altLang="en-US" dirty="0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0" hasCustomPrompt="1"/>
          </p:nvPr>
        </p:nvSpPr>
        <p:spPr>
          <a:xfrm rot="20700000">
            <a:off x="-92616" y="6368928"/>
            <a:ext cx="1357853" cy="14849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lIns="252000" rIns="108000" anchor="ctr">
            <a:noAutofit/>
          </a:bodyPr>
          <a:lstStyle>
            <a:lvl1pPr marL="0" indent="0" algn="dist">
              <a:lnSpc>
                <a:spcPct val="100000"/>
              </a:lnSpc>
              <a:buFont typeface="Arial" panose="020B0604020202020204" pitchFamily="34" charset="0"/>
              <a:buNone/>
              <a:defRPr sz="750" b="0" baseline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F75AC"/>
                </a:solidFill>
                <a:latin typeface="+mn-lt"/>
                <a:ea typeface="+mj-ea"/>
              </a:defRPr>
            </a:lvl1pPr>
          </a:lstStyle>
          <a:p>
            <a:pPr lvl="0"/>
            <a:r>
              <a:rPr lang="en-US" altLang="ko-KR" dirty="0"/>
              <a:t>ADSTORE-L@RGO</a:t>
            </a:r>
            <a:endParaRPr lang="ko-KR" alt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2" hasCustomPrompt="1"/>
          </p:nvPr>
        </p:nvSpPr>
        <p:spPr>
          <a:xfrm>
            <a:off x="1736020" y="1404830"/>
            <a:ext cx="10122606" cy="5350904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ko-KR" altLang="en-US" sz="1400" spc="-9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srgbClr val="5F75AC"/>
                </a:solidFill>
                <a:latin typeface="+mn-ea"/>
                <a:ea typeface="+mn-ea"/>
              </a:defRPr>
            </a:lvl1pPr>
          </a:lstStyle>
          <a:p>
            <a:pPr lvl="0" algn="ctr">
              <a:lnSpc>
                <a:spcPct val="80000"/>
              </a:lnSpc>
            </a:pPr>
            <a:r>
              <a:rPr lang="en-US" altLang="ko-KR" dirty="0"/>
              <a:t>ADSTORE | </a:t>
            </a:r>
            <a:r>
              <a:rPr lang="en-US" altLang="ko-KR" dirty="0" err="1"/>
              <a:t>L@rgo</a:t>
            </a:r>
            <a:endParaRPr lang="ko-KR" altLang="en-US" dirty="0"/>
          </a:p>
        </p:txBody>
      </p:sp>
      <p:sp>
        <p:nvSpPr>
          <p:cNvPr id="12" name="텍스트 개체 틀 5"/>
          <p:cNvSpPr>
            <a:spLocks noGrp="1"/>
          </p:cNvSpPr>
          <p:nvPr>
            <p:ph type="body" sz="quarter" idx="13" hasCustomPrompt="1"/>
          </p:nvPr>
        </p:nvSpPr>
        <p:spPr>
          <a:xfrm rot="20700000">
            <a:off x="18776" y="121135"/>
            <a:ext cx="1314187" cy="486512"/>
          </a:xfrm>
          <a:noFill/>
          <a:effectLst/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i="1">
                <a:solidFill>
                  <a:schemeClr val="bg1"/>
                </a:solidFill>
                <a:effectLst>
                  <a:outerShdw dist="38100" dir="2700000" sx="101000" sy="101000" algn="tl" rotWithShape="0">
                    <a:srgbClr val="FFB7B7"/>
                  </a:outerShdw>
                </a:effectLst>
                <a:latin typeface="Built Titling Sb" panose="020B0706030202080204" pitchFamily="34" charset="0"/>
              </a:defRPr>
            </a:lvl1pPr>
          </a:lstStyle>
          <a:p>
            <a:pPr lvl="0"/>
            <a:r>
              <a:rPr lang="en-US" altLang="ko-KR" dirty="0"/>
              <a:t>SPLIT!</a:t>
            </a:r>
            <a:endParaRPr lang="ko-KR" altLang="en-US" dirty="0"/>
          </a:p>
        </p:txBody>
      </p:sp>
      <p:sp>
        <p:nvSpPr>
          <p:cNvPr id="13" name="텍스트 개체 틀 3"/>
          <p:cNvSpPr>
            <a:spLocks noGrp="1"/>
          </p:cNvSpPr>
          <p:nvPr>
            <p:ph type="body" sz="quarter" idx="14" hasCustomPrompt="1"/>
          </p:nvPr>
        </p:nvSpPr>
        <p:spPr>
          <a:xfrm rot="20700000">
            <a:off x="73555" y="472111"/>
            <a:ext cx="1379745" cy="615553"/>
          </a:xfrm>
          <a:effectLst/>
        </p:spPr>
        <p:txBody>
          <a:bodyPr wrap="square" lIns="0" tIns="0" rIns="0" bIns="0" anchor="t">
            <a:sp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000" i="1">
                <a:solidFill>
                  <a:schemeClr val="bg1"/>
                </a:solidFill>
                <a:effectLst>
                  <a:outerShdw dist="38100" dir="2700000" sx="101000" sy="101000" algn="tl" rotWithShape="0">
                    <a:srgbClr val="FFB7B7"/>
                  </a:outerShdw>
                </a:effectLst>
                <a:latin typeface="Built Titling Sb" panose="020B0706030202080204" pitchFamily="34" charset="0"/>
                <a:ea typeface="+mj-ea"/>
              </a:defRPr>
            </a:lvl1pPr>
            <a:lvl2pPr marL="4572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+mj-ea"/>
                <a:ea typeface="+mj-ea"/>
              </a:defRPr>
            </a:lvl2pPr>
            <a:lvl3pPr marL="9144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+mj-ea"/>
                <a:ea typeface="+mj-ea"/>
              </a:defRPr>
            </a:lvl3pPr>
            <a:lvl4pPr marL="13716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+mj-ea"/>
                <a:ea typeface="+mj-ea"/>
              </a:defRPr>
            </a:lvl4pPr>
            <a:lvl5pPr marL="1828800" indent="0" algn="l">
              <a:buFont typeface="Arial" panose="020B0604020202020204" pitchFamily="34" charset="0"/>
              <a:buNone/>
              <a:defRPr>
                <a:solidFill>
                  <a:schemeClr val="bg1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lang="en-US" altLang="ko-KR" dirty="0"/>
              <a:t>TILTING</a:t>
            </a:r>
            <a:endParaRPr lang="ko-KR" altLang="en-US" dirty="0"/>
          </a:p>
        </p:txBody>
      </p:sp>
      <p:sp>
        <p:nvSpPr>
          <p:cNvPr id="14" name="텍스트 개체 틀 9"/>
          <p:cNvSpPr>
            <a:spLocks noGrp="1"/>
          </p:cNvSpPr>
          <p:nvPr>
            <p:ph type="body" sz="quarter" idx="15" hasCustomPrompt="1"/>
          </p:nvPr>
        </p:nvSpPr>
        <p:spPr>
          <a:xfrm rot="20700000">
            <a:off x="596387" y="358257"/>
            <a:ext cx="488370" cy="146210"/>
          </a:xfrm>
          <a:prstGeom prst="parallelogram">
            <a:avLst>
              <a:gd name="adj" fmla="val 18802"/>
            </a:avLst>
          </a:prstGeom>
          <a:solidFill>
            <a:schemeClr val="bg1"/>
          </a:solidFill>
          <a:effectLst/>
        </p:spPr>
        <p:txBody>
          <a:bodyPr tIns="0" bIns="0" anchor="ctr">
            <a:noAutofit/>
          </a:bodyPr>
          <a:lstStyle>
            <a:lvl1pPr>
              <a:lnSpc>
                <a:spcPct val="100000"/>
              </a:lnSpc>
              <a:defRPr sz="1000" i="1" spc="0" baseline="0">
                <a:solidFill>
                  <a:srgbClr val="FFB7B7"/>
                </a:solidFill>
                <a:latin typeface="Built Titling Sb" panose="020B0706030202080204" pitchFamily="34" charset="0"/>
              </a:defRPr>
            </a:lvl1pPr>
            <a:lvl2pPr>
              <a:defRPr>
                <a:latin typeface="Built Titling Sb" panose="020B0706030202080204" pitchFamily="34" charset="0"/>
              </a:defRPr>
            </a:lvl2pPr>
            <a:lvl3pPr>
              <a:defRPr>
                <a:latin typeface="Built Titling Sb" panose="020B0706030202080204" pitchFamily="34" charset="0"/>
              </a:defRPr>
            </a:lvl3pPr>
            <a:lvl4pPr>
              <a:defRPr>
                <a:latin typeface="Built Titling Sb" panose="020B0706030202080204" pitchFamily="34" charset="0"/>
              </a:defRPr>
            </a:lvl4pPr>
            <a:lvl5pPr>
              <a:defRPr>
                <a:latin typeface="Built Titling Sb" panose="020B0706030202080204" pitchFamily="34" charset="0"/>
              </a:defRPr>
            </a:lvl5pPr>
          </a:lstStyle>
          <a:p>
            <a:pPr lvl="0"/>
            <a:r>
              <a:rPr lang="en-US" altLang="ko-KR" dirty="0"/>
              <a:t>DESIGNED</a:t>
            </a:r>
            <a:endParaRPr lang="ko-KR" altLang="en-US" dirty="0"/>
          </a:p>
        </p:txBody>
      </p:sp>
      <p:sp>
        <p:nvSpPr>
          <p:cNvPr id="15" name="텍스트 개체 틀 12"/>
          <p:cNvSpPr>
            <a:spLocks noGrp="1"/>
          </p:cNvSpPr>
          <p:nvPr>
            <p:ph type="body" sz="quarter" idx="16" hasCustomPrompt="1"/>
          </p:nvPr>
        </p:nvSpPr>
        <p:spPr>
          <a:xfrm rot="20700000">
            <a:off x="156971" y="961713"/>
            <a:ext cx="1320114" cy="276999"/>
          </a:xfrm>
          <a:effectLst/>
        </p:spPr>
        <p:txBody>
          <a:bodyPr vert="horz" wrap="square" lIns="0" tIns="0" rIns="0" bIns="0" rtlCol="0" anchor="ctr">
            <a:spAutoFit/>
          </a:bodyPr>
          <a:lstStyle>
            <a:lvl1pPr>
              <a:defRPr lang="ko-KR" altLang="en-US" sz="1800" i="1" baseline="0" dirty="0">
                <a:solidFill>
                  <a:schemeClr val="bg1"/>
                </a:solidFill>
                <a:effectLst>
                  <a:outerShdw dist="38100" dir="2700000" sx="101000" sy="101000" algn="tl" rotWithShape="0">
                    <a:srgbClr val="FFB7B7"/>
                  </a:outerShdw>
                </a:effectLst>
                <a:latin typeface="Built Titling Sb" panose="020B0706030202080204" pitchFamily="34" charset="0"/>
                <a:ea typeface="+mj-ea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ko-KR" dirty="0"/>
              <a:t>ITALIC </a:t>
            </a:r>
            <a:r>
              <a:rPr lang="en-US" altLang="ko-KR" dirty="0" err="1"/>
              <a:t>TYPe</a:t>
            </a:r>
            <a:r>
              <a:rPr lang="en-US" altLang="ko-KR" dirty="0"/>
              <a:t> - </a:t>
            </a:r>
            <a:endParaRPr lang="ko-KR" altLang="en-US" dirty="0"/>
          </a:p>
        </p:txBody>
      </p:sp>
      <p:grpSp>
        <p:nvGrpSpPr>
          <p:cNvPr id="110" name="그룹 109"/>
          <p:cNvGrpSpPr/>
          <p:nvPr userDrawn="1"/>
        </p:nvGrpSpPr>
        <p:grpSpPr>
          <a:xfrm rot="20700000">
            <a:off x="98110" y="6209374"/>
            <a:ext cx="1166045" cy="454043"/>
            <a:chOff x="71919" y="6016492"/>
            <a:chExt cx="1166045" cy="454043"/>
          </a:xfrm>
        </p:grpSpPr>
        <p:sp>
          <p:nvSpPr>
            <p:cNvPr id="4" name="사각형: 둥근 모서리 3"/>
            <p:cNvSpPr/>
            <p:nvPr userDrawn="1"/>
          </p:nvSpPr>
          <p:spPr>
            <a:xfrm rot="16200000" flipH="1">
              <a:off x="225599" y="6315003"/>
              <a:ext cx="14802" cy="22212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ko-KR" altLang="en-US" dirty="0"/>
            </a:p>
          </p:txBody>
        </p:sp>
        <p:sp>
          <p:nvSpPr>
            <p:cNvPr id="18" name="사각형: 둥근 모서리 17"/>
            <p:cNvSpPr/>
            <p:nvPr userDrawn="1"/>
          </p:nvSpPr>
          <p:spPr>
            <a:xfrm rot="16200000" flipH="1">
              <a:off x="246899" y="6424208"/>
              <a:ext cx="14802" cy="7785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ko-KR" altLang="en-US" dirty="0"/>
            </a:p>
          </p:txBody>
        </p:sp>
        <p:sp>
          <p:nvSpPr>
            <p:cNvPr id="19" name="사각형: 둥근 모서리 18"/>
            <p:cNvSpPr/>
            <p:nvPr userDrawn="1"/>
          </p:nvSpPr>
          <p:spPr>
            <a:xfrm rot="16200000" flipH="1">
              <a:off x="345304" y="6350434"/>
              <a:ext cx="14802" cy="77851"/>
            </a:xfrm>
            <a:prstGeom prst="roundRect">
              <a:avLst>
                <a:gd name="adj" fmla="val 50000"/>
              </a:avLst>
            </a:prstGeom>
            <a:solidFill>
              <a:srgbClr val="FF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사각형: 둥근 모서리 20"/>
            <p:cNvSpPr/>
            <p:nvPr userDrawn="1"/>
          </p:nvSpPr>
          <p:spPr>
            <a:xfrm rot="16200000" flipH="1">
              <a:off x="575029" y="6258508"/>
              <a:ext cx="14802" cy="256375"/>
            </a:xfrm>
            <a:prstGeom prst="roundRect">
              <a:avLst>
                <a:gd name="adj" fmla="val 50000"/>
              </a:avLst>
            </a:prstGeom>
            <a:solidFill>
              <a:srgbClr val="FF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사각형: 둥근 모서리 24"/>
            <p:cNvSpPr/>
            <p:nvPr userDrawn="1"/>
          </p:nvSpPr>
          <p:spPr>
            <a:xfrm rot="16200000" flipH="1">
              <a:off x="504733" y="6384841"/>
              <a:ext cx="14802" cy="7785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사각형: 둥근 모서리 26"/>
            <p:cNvSpPr/>
            <p:nvPr userDrawn="1"/>
          </p:nvSpPr>
          <p:spPr>
            <a:xfrm rot="16200000" flipH="1">
              <a:off x="103444" y="6302696"/>
              <a:ext cx="14802" cy="7785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사각형: 둥근 모서리 29"/>
            <p:cNvSpPr/>
            <p:nvPr userDrawn="1"/>
          </p:nvSpPr>
          <p:spPr>
            <a:xfrm rot="5400000" flipH="1">
              <a:off x="1062118" y="5925344"/>
              <a:ext cx="14802" cy="26876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ko-KR" altLang="en-US" dirty="0"/>
            </a:p>
          </p:txBody>
        </p:sp>
        <p:sp>
          <p:nvSpPr>
            <p:cNvPr id="32" name="사각형: 둥근 모서리 31"/>
            <p:cNvSpPr/>
            <p:nvPr userDrawn="1"/>
          </p:nvSpPr>
          <p:spPr>
            <a:xfrm rot="5400000" flipH="1">
              <a:off x="917272" y="6050961"/>
              <a:ext cx="14802" cy="94201"/>
            </a:xfrm>
            <a:prstGeom prst="roundRect">
              <a:avLst>
                <a:gd name="adj" fmla="val 50000"/>
              </a:avLst>
            </a:prstGeom>
            <a:solidFill>
              <a:srgbClr val="FF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사각형: 둥근 모서리 32"/>
            <p:cNvSpPr/>
            <p:nvPr userDrawn="1"/>
          </p:nvSpPr>
          <p:spPr>
            <a:xfrm rot="5400000" flipH="1">
              <a:off x="409376" y="5987210"/>
              <a:ext cx="14802" cy="211880"/>
            </a:xfrm>
            <a:prstGeom prst="roundRect">
              <a:avLst>
                <a:gd name="adj" fmla="val 50000"/>
              </a:avLst>
            </a:prstGeom>
            <a:solidFill>
              <a:srgbClr val="FF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사각형: 둥근 모서리 33"/>
            <p:cNvSpPr/>
            <p:nvPr userDrawn="1"/>
          </p:nvSpPr>
          <p:spPr>
            <a:xfrm rot="5400000" flipH="1">
              <a:off x="1183463" y="5976792"/>
              <a:ext cx="14802" cy="94201"/>
            </a:xfrm>
            <a:prstGeom prst="roundRect">
              <a:avLst>
                <a:gd name="adj" fmla="val 50000"/>
              </a:avLst>
            </a:prstGeom>
            <a:solidFill>
              <a:srgbClr val="FF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사각형: 둥근 모서리 34"/>
            <p:cNvSpPr/>
            <p:nvPr userDrawn="1"/>
          </p:nvSpPr>
          <p:spPr>
            <a:xfrm rot="5400000" flipH="1">
              <a:off x="1132123" y="6050161"/>
              <a:ext cx="14802" cy="94201"/>
            </a:xfrm>
            <a:prstGeom prst="roundRect">
              <a:avLst>
                <a:gd name="adj" fmla="val 50000"/>
              </a:avLst>
            </a:prstGeom>
            <a:solidFill>
              <a:srgbClr val="FFB7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사각형: 둥근 모서리 35"/>
            <p:cNvSpPr/>
            <p:nvPr userDrawn="1"/>
          </p:nvSpPr>
          <p:spPr>
            <a:xfrm rot="5400000" flipH="1">
              <a:off x="494425" y="6008977"/>
              <a:ext cx="14802" cy="9420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사각형: 둥근 모서리 37"/>
            <p:cNvSpPr/>
            <p:nvPr userDrawn="1"/>
          </p:nvSpPr>
          <p:spPr>
            <a:xfrm rot="5400000" flipH="1">
              <a:off x="206520" y="6046050"/>
              <a:ext cx="14802" cy="9420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0" name="텍스트 개체 틀 10"/>
          <p:cNvSpPr>
            <a:spLocks noGrp="1"/>
          </p:cNvSpPr>
          <p:nvPr userDrawn="1">
            <p:ph type="body" sz="quarter" idx="11" hasCustomPrompt="1"/>
          </p:nvPr>
        </p:nvSpPr>
        <p:spPr>
          <a:xfrm rot="20700000">
            <a:off x="183294" y="1410374"/>
            <a:ext cx="1017576" cy="238046"/>
          </a:xfrm>
          <a:prstGeom prst="roundRect">
            <a:avLst>
              <a:gd name="adj" fmla="val 0"/>
            </a:avLst>
          </a:prstGeom>
          <a:noFill/>
        </p:spPr>
        <p:txBody>
          <a:bodyPr lIns="0" rIns="0" anchor="ctr">
            <a:noAutofit/>
          </a:bodyPr>
          <a:lstStyle>
            <a:lvl1pPr marL="0" indent="0" algn="dist" defTabSz="914377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1100" b="0" i="1" kern="1000" spc="-70" dirty="0">
                <a:ln>
                  <a:solidFill>
                    <a:sysClr val="window" lastClr="FFFFFF">
                      <a:alpha val="0"/>
                    </a:sysClr>
                  </a:solidFill>
                </a:ln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altLang="ko-KR" dirty="0"/>
              <a:t>SUBTITLE</a:t>
            </a:r>
          </a:p>
        </p:txBody>
      </p:sp>
      <p:grpSp>
        <p:nvGrpSpPr>
          <p:cNvPr id="84" name="그룹 83"/>
          <p:cNvGrpSpPr/>
          <p:nvPr userDrawn="1"/>
        </p:nvGrpSpPr>
        <p:grpSpPr>
          <a:xfrm>
            <a:off x="164639" y="1255009"/>
            <a:ext cx="1049269" cy="596858"/>
            <a:chOff x="276434" y="1080685"/>
            <a:chExt cx="1049269" cy="596858"/>
          </a:xfrm>
        </p:grpSpPr>
        <p:sp>
          <p:nvSpPr>
            <p:cNvPr id="67" name="사각형: 둥근 모서리 66"/>
            <p:cNvSpPr/>
            <p:nvPr userDrawn="1"/>
          </p:nvSpPr>
          <p:spPr>
            <a:xfrm rot="20700000">
              <a:off x="416843" y="1225400"/>
              <a:ext cx="502212" cy="1762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</p:spPr>
          <p:txBody>
            <a:bodyPr rot="0" spcFirstLastPara="0" vertOverflow="overflow" horzOverflow="overflow" vert="horz" wrap="square" lIns="72000" tIns="45720" rIns="72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indent="0" algn="ctr" defTabSz="914377" latinLnBrk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ko-KR" altLang="en-US" sz="1050" b="1" kern="1000" spc="-70" baseline="0">
                <a:ln>
                  <a:solidFill>
                    <a:sysClr val="window" lastClr="FFFFFF">
                      <a:alpha val="0"/>
                    </a:sysClr>
                  </a:solidFill>
                </a:ln>
                <a:solidFill>
                  <a:schemeClr val="bg1"/>
                </a:solidFill>
                <a:latin typeface="+mj-ea"/>
                <a:ea typeface="+mj-ea"/>
                <a:cs typeface="+mj-cs"/>
              </a:endParaRPr>
            </a:p>
          </p:txBody>
        </p:sp>
        <p:sp>
          <p:nvSpPr>
            <p:cNvPr id="69" name="사각형: 둥근 모서리 68"/>
            <p:cNvSpPr/>
            <p:nvPr userDrawn="1"/>
          </p:nvSpPr>
          <p:spPr>
            <a:xfrm rot="20700000">
              <a:off x="276434" y="1284833"/>
              <a:ext cx="67864" cy="17626"/>
            </a:xfrm>
            <a:prstGeom prst="roundRect">
              <a:avLst>
                <a:gd name="adj" fmla="val 50000"/>
              </a:avLst>
            </a:prstGeom>
            <a:solidFill>
              <a:srgbClr val="FFB7B7"/>
            </a:solidFill>
          </p:spPr>
          <p:txBody>
            <a:bodyPr rot="0" spcFirstLastPara="0" vertOverflow="overflow" horzOverflow="overflow" vert="horz" wrap="square" lIns="72000" tIns="45720" rIns="72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indent="0" algn="ctr" defTabSz="914377" latinLnBrk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ko-KR" altLang="en-US" sz="1050" b="1" kern="1000" spc="-70" baseline="0">
                <a:ln>
                  <a:solidFill>
                    <a:sysClr val="window" lastClr="FFFFFF">
                      <a:alpha val="0"/>
                    </a:sysClr>
                  </a:solidFill>
                </a:ln>
                <a:solidFill>
                  <a:schemeClr val="bg1"/>
                </a:solidFill>
                <a:latin typeface="+mj-ea"/>
                <a:ea typeface="+mj-ea"/>
                <a:cs typeface="+mj-cs"/>
              </a:endParaRPr>
            </a:p>
          </p:txBody>
        </p:sp>
        <p:sp>
          <p:nvSpPr>
            <p:cNvPr id="70" name="사각형: 둥근 모서리 69"/>
            <p:cNvSpPr/>
            <p:nvPr userDrawn="1"/>
          </p:nvSpPr>
          <p:spPr>
            <a:xfrm rot="20700000">
              <a:off x="403711" y="1592197"/>
              <a:ext cx="415051" cy="19391"/>
            </a:xfrm>
            <a:prstGeom prst="roundRect">
              <a:avLst>
                <a:gd name="adj" fmla="val 50000"/>
              </a:avLst>
            </a:prstGeom>
            <a:solidFill>
              <a:srgbClr val="FFB7B7"/>
            </a:solidFill>
          </p:spPr>
          <p:txBody>
            <a:bodyPr vert="horz" lIns="72000" tIns="45720" rIns="72000" bIns="45720" rtlCol="0" anchor="ctr">
              <a:noAutofit/>
            </a:bodyPr>
            <a:lstStyle/>
            <a:p>
              <a:pPr lvl="0" indent="0" algn="ctr" defTabSz="914377" latinLnBrk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ko-KR" altLang="en-US" sz="1050" b="1" kern="1000" spc="-70" baseline="0">
                <a:ln>
                  <a:solidFill>
                    <a:sysClr val="window" lastClr="FFFFFF">
                      <a:alpha val="0"/>
                    </a:sysClr>
                  </a:solidFill>
                </a:ln>
                <a:solidFill>
                  <a:schemeClr val="bg1"/>
                </a:solidFill>
                <a:latin typeface="+mj-ea"/>
                <a:ea typeface="+mj-ea"/>
                <a:cs typeface="+mj-cs"/>
              </a:endParaRPr>
            </a:p>
          </p:txBody>
        </p:sp>
        <p:sp>
          <p:nvSpPr>
            <p:cNvPr id="72" name="사각형: 둥근 모서리 71"/>
            <p:cNvSpPr/>
            <p:nvPr userDrawn="1"/>
          </p:nvSpPr>
          <p:spPr>
            <a:xfrm rot="20700000">
              <a:off x="337813" y="1572579"/>
              <a:ext cx="415051" cy="1939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</p:spPr>
          <p:txBody>
            <a:bodyPr rot="0" spcFirstLastPara="0" vertOverflow="overflow" horzOverflow="overflow" vert="horz" wrap="square" lIns="72000" tIns="45720" rIns="72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indent="0" algn="ctr" defTabSz="914377" latinLnBrk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ko-KR" altLang="en-US" sz="1050" b="1" kern="1000" spc="-70" baseline="0">
                <a:ln>
                  <a:solidFill>
                    <a:sysClr val="window" lastClr="FFFFFF">
                      <a:alpha val="0"/>
                    </a:sysClr>
                  </a:solidFill>
                </a:ln>
                <a:solidFill>
                  <a:schemeClr val="bg1"/>
                </a:solidFill>
                <a:latin typeface="+mj-ea"/>
                <a:ea typeface="+mj-ea"/>
                <a:cs typeface="+mj-cs"/>
              </a:endParaRPr>
            </a:p>
          </p:txBody>
        </p:sp>
        <p:sp>
          <p:nvSpPr>
            <p:cNvPr id="73" name="사각형: 둥근 모서리 72"/>
            <p:cNvSpPr/>
            <p:nvPr userDrawn="1"/>
          </p:nvSpPr>
          <p:spPr>
            <a:xfrm rot="20700000">
              <a:off x="354912" y="1658152"/>
              <a:ext cx="42138" cy="1939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</p:spPr>
          <p:txBody>
            <a:bodyPr rot="0" spcFirstLastPara="0" vertOverflow="overflow" horzOverflow="overflow" vert="horz" wrap="square" lIns="72000" tIns="45720" rIns="72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indent="0" algn="ctr" defTabSz="914377" latinLnBrk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ko-KR" altLang="en-US" sz="1050" b="1" kern="1000" spc="-70" baseline="0">
                <a:ln>
                  <a:solidFill>
                    <a:sysClr val="window" lastClr="FFFFFF">
                      <a:alpha val="0"/>
                    </a:sysClr>
                  </a:solidFill>
                </a:ln>
                <a:solidFill>
                  <a:schemeClr val="bg1"/>
                </a:solidFill>
                <a:latin typeface="+mj-ea"/>
                <a:ea typeface="+mj-ea"/>
                <a:cs typeface="+mj-cs"/>
              </a:endParaRPr>
            </a:p>
          </p:txBody>
        </p:sp>
        <p:sp>
          <p:nvSpPr>
            <p:cNvPr id="74" name="사각형: 둥근 모서리 73"/>
            <p:cNvSpPr/>
            <p:nvPr userDrawn="1"/>
          </p:nvSpPr>
          <p:spPr>
            <a:xfrm rot="20700000">
              <a:off x="354953" y="1245813"/>
              <a:ext cx="193624" cy="17628"/>
            </a:xfrm>
            <a:prstGeom prst="roundRect">
              <a:avLst>
                <a:gd name="adj" fmla="val 50000"/>
              </a:avLst>
            </a:prstGeom>
            <a:solidFill>
              <a:srgbClr val="FFB7B7"/>
            </a:solidFill>
          </p:spPr>
          <p:txBody>
            <a:bodyPr rot="0" spcFirstLastPara="0" vertOverflow="overflow" horzOverflow="overflow" vert="horz" wrap="square" lIns="72000" tIns="45720" rIns="72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indent="0" algn="ctr" defTabSz="914377" latinLnBrk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ko-KR" altLang="en-US" sz="1050" b="1" kern="1000" spc="-70" baseline="0">
                <a:ln>
                  <a:solidFill>
                    <a:sysClr val="window" lastClr="FFFFFF">
                      <a:alpha val="0"/>
                    </a:sysClr>
                  </a:solidFill>
                </a:ln>
                <a:solidFill>
                  <a:schemeClr val="bg1"/>
                </a:solidFill>
                <a:latin typeface="+mj-ea"/>
                <a:ea typeface="+mj-ea"/>
                <a:cs typeface="+mj-cs"/>
              </a:endParaRPr>
            </a:p>
          </p:txBody>
        </p:sp>
        <p:sp>
          <p:nvSpPr>
            <p:cNvPr id="75" name="사각형: 둥근 모서리 74"/>
            <p:cNvSpPr/>
            <p:nvPr userDrawn="1"/>
          </p:nvSpPr>
          <p:spPr>
            <a:xfrm rot="20700000">
              <a:off x="1090839" y="1080685"/>
              <a:ext cx="193624" cy="17628"/>
            </a:xfrm>
            <a:prstGeom prst="roundRect">
              <a:avLst>
                <a:gd name="adj" fmla="val 50000"/>
              </a:avLst>
            </a:prstGeom>
            <a:solidFill>
              <a:srgbClr val="FFB7B7"/>
            </a:solidFill>
          </p:spPr>
          <p:txBody>
            <a:bodyPr rot="0" spcFirstLastPara="0" vertOverflow="overflow" horzOverflow="overflow" vert="horz" wrap="square" lIns="72000" tIns="45720" rIns="72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indent="0" algn="ctr" defTabSz="914377" latinLnBrk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ko-KR" altLang="en-US" sz="1050" b="1" kern="1000" spc="-70" baseline="0">
                <a:ln>
                  <a:solidFill>
                    <a:sysClr val="window" lastClr="FFFFFF">
                      <a:alpha val="0"/>
                    </a:sysClr>
                  </a:solidFill>
                </a:ln>
                <a:solidFill>
                  <a:schemeClr val="bg1"/>
                </a:solidFill>
                <a:latin typeface="+mj-ea"/>
                <a:ea typeface="+mj-ea"/>
                <a:cs typeface="+mj-cs"/>
              </a:endParaRPr>
            </a:p>
          </p:txBody>
        </p:sp>
        <p:sp>
          <p:nvSpPr>
            <p:cNvPr id="76" name="사각형: 둥근 모서리 75"/>
            <p:cNvSpPr/>
            <p:nvPr userDrawn="1"/>
          </p:nvSpPr>
          <p:spPr>
            <a:xfrm rot="20700000">
              <a:off x="1235377" y="1368751"/>
              <a:ext cx="90326" cy="1939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</p:spPr>
          <p:txBody>
            <a:bodyPr rot="0" spcFirstLastPara="0" vertOverflow="overflow" horzOverflow="overflow" vert="horz" wrap="square" lIns="72000" tIns="45720" rIns="720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indent="0" algn="ctr" defTabSz="914377" latinLnBrk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ko-KR" altLang="en-US" sz="1050" b="1" kern="1000" spc="-70" baseline="0">
                <a:ln>
                  <a:solidFill>
                    <a:sysClr val="window" lastClr="FFFFFF">
                      <a:alpha val="0"/>
                    </a:sysClr>
                  </a:solidFill>
                </a:ln>
                <a:solidFill>
                  <a:schemeClr val="bg1"/>
                </a:solidFill>
                <a:latin typeface="+mj-ea"/>
                <a:ea typeface="+mj-ea"/>
                <a:cs typeface="+mj-cs"/>
              </a:endParaRPr>
            </a:p>
          </p:txBody>
        </p:sp>
      </p:grpSp>
      <p:sp>
        <p:nvSpPr>
          <p:cNvPr id="117" name="텍스트 개체 틀 116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276058" y="3273965"/>
            <a:ext cx="938282" cy="312752"/>
          </a:xfrm>
        </p:spPr>
        <p:txBody>
          <a:bodyPr anchor="ctr">
            <a:noAutofit/>
          </a:bodyPr>
          <a:lstStyle>
            <a:lvl1pPr algn="dist">
              <a:lnSpc>
                <a:spcPct val="100000"/>
              </a:lnSpc>
              <a:defRPr sz="1600">
                <a:latin typeface="+mn-lt"/>
              </a:defRPr>
            </a:lvl1pPr>
          </a:lstStyle>
          <a:p>
            <a:pPr lvl="0"/>
            <a:r>
              <a:rPr lang="en-US" altLang="ko-KR" dirty="0"/>
              <a:t>CONTENTS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050345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271" userDrawn="1">
          <p15:clr>
            <a:srgbClr val="FBAE40"/>
          </p15:clr>
        </p15:guide>
        <p15:guide id="3" pos="869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93933" y="218110"/>
            <a:ext cx="10753969" cy="577893"/>
          </a:xfrm>
        </p:spPr>
        <p:txBody>
          <a:bodyPr vert="horz" lIns="91440" tIns="45720" rIns="91440" bIns="45720" rtlCol="0" anchor="b">
            <a:noAutofit/>
          </a:bodyPr>
          <a:lstStyle>
            <a:lvl1pPr marL="342900" indent="-342900" algn="ctr">
              <a:buFont typeface="Arial" panose="020B0604020202020204" pitchFamily="34" charset="0"/>
              <a:buNone/>
              <a:defRPr lang="en-US" sz="2400" spc="-90" baseline="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indent="0" algn="ctr">
              <a:lnSpc>
                <a:spcPct val="100000"/>
              </a:lnSpc>
              <a:buFont typeface="Arial" panose="020B0604020202020204" pitchFamily="34" charset="0"/>
            </a:pPr>
            <a:r>
              <a:rPr lang="en-US" dirty="0"/>
              <a:t>MAIN TITLE PLACEHOLDER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293933" y="796002"/>
            <a:ext cx="10753971" cy="295836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lang="ko-KR" altLang="en-US" sz="1100" spc="-9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 algn="ctr">
              <a:lnSpc>
                <a:spcPct val="80000"/>
              </a:lnSpc>
            </a:pPr>
            <a:r>
              <a:rPr lang="en-US" altLang="ko-KR" dirty="0"/>
              <a:t>SUBTITLE PLACEHOLDER</a:t>
            </a:r>
            <a:endParaRPr lang="ko-KR" altLang="en-US" dirty="0"/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0" hasCustomPrompt="1"/>
          </p:nvPr>
        </p:nvSpPr>
        <p:spPr>
          <a:xfrm>
            <a:off x="159845" y="5900735"/>
            <a:ext cx="853320" cy="255136"/>
          </a:xfrm>
        </p:spPr>
        <p:txBody>
          <a:bodyPr/>
          <a:lstStyle>
            <a:lvl1pPr marL="0" indent="0" algn="dist">
              <a:buNone/>
              <a:defRPr sz="600" b="1" baseline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ADSTORE</a:t>
            </a:r>
          </a:p>
          <a:p>
            <a:pPr lvl="0"/>
            <a:r>
              <a:rPr lang="en-US" altLang="ko-KR" dirty="0"/>
              <a:t>-L@RGO</a:t>
            </a:r>
            <a:endParaRPr lang="ko-KR" altLang="en-US" dirty="0"/>
          </a:p>
        </p:txBody>
      </p:sp>
      <p:sp>
        <p:nvSpPr>
          <p:cNvPr id="20" name="텍스트 개체 틀 10"/>
          <p:cNvSpPr>
            <a:spLocks noGrp="1"/>
          </p:cNvSpPr>
          <p:nvPr>
            <p:ph type="body" sz="quarter" idx="11" hasCustomPrompt="1"/>
          </p:nvPr>
        </p:nvSpPr>
        <p:spPr>
          <a:xfrm>
            <a:off x="159844" y="1137463"/>
            <a:ext cx="853320" cy="599297"/>
          </a:xfrm>
        </p:spPr>
        <p:txBody>
          <a:bodyPr/>
          <a:lstStyle>
            <a:lvl1pPr marL="0" indent="0" algn="dist" defTabSz="914377" rtl="0" eaLnBrk="1" latinLnBrk="1" hangingPunct="1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600" b="0" kern="1000" spc="-70" dirty="0">
                <a:ln>
                  <a:solidFill>
                    <a:sysClr val="window" lastClr="FFFFFF">
                      <a:alpha val="0"/>
                    </a:sys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cs"/>
              </a:defRPr>
            </a:lvl1pPr>
          </a:lstStyle>
          <a:p>
            <a:pPr lvl="0"/>
            <a:r>
              <a:rPr lang="en-US" altLang="ko-KR" dirty="0"/>
              <a:t>SUBTITLE</a:t>
            </a:r>
          </a:p>
          <a:p>
            <a:pPr lvl="0"/>
            <a:r>
              <a:rPr lang="en-US" altLang="ko-KR" dirty="0"/>
              <a:t>TEXT </a:t>
            </a:r>
          </a:p>
          <a:p>
            <a:pPr lvl="0"/>
            <a:r>
              <a:rPr lang="en-US" altLang="ko-KR" dirty="0"/>
              <a:t>PLACEHOLDER</a:t>
            </a:r>
            <a:endParaRPr lang="ko-KR" alt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idx="12" hasCustomPrompt="1"/>
          </p:nvPr>
        </p:nvSpPr>
        <p:spPr>
          <a:xfrm>
            <a:off x="1297110" y="1137463"/>
            <a:ext cx="10753969" cy="5618271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 algn="ctr">
              <a:buNone/>
              <a:defRPr lang="ko-KR" altLang="en-US" sz="1300" spc="-9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defRPr>
            </a:lvl1pPr>
          </a:lstStyle>
          <a:p>
            <a:pPr lvl="0" algn="ctr">
              <a:lnSpc>
                <a:spcPct val="80000"/>
              </a:lnSpc>
            </a:pPr>
            <a:r>
              <a:rPr lang="en-US" altLang="ko-KR" dirty="0"/>
              <a:t>ADSTORE | </a:t>
            </a:r>
            <a:r>
              <a:rPr lang="en-US" altLang="ko-KR" dirty="0" err="1"/>
              <a:t>L@rgo</a:t>
            </a:r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753534" y="1795371"/>
            <a:ext cx="259631" cy="4809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0" indent="0" algn="ctr">
              <a:buFont typeface="Arial" panose="020B0604020202020204" pitchFamily="34" charset="0"/>
              <a:buNone/>
            </a:pPr>
            <a:endParaRPr lang="ko-KR" alt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직사각형 26"/>
          <p:cNvSpPr/>
          <p:nvPr userDrawn="1"/>
        </p:nvSpPr>
        <p:spPr>
          <a:xfrm>
            <a:off x="950764" y="6342027"/>
            <a:ext cx="62400" cy="480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0" indent="0" algn="ctr">
              <a:buFont typeface="Arial" panose="020B0604020202020204" pitchFamily="34" charset="0"/>
              <a:buNone/>
            </a:pP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28" name="직사각형 27"/>
          <p:cNvSpPr/>
          <p:nvPr userDrawn="1"/>
        </p:nvSpPr>
        <p:spPr>
          <a:xfrm>
            <a:off x="159844" y="6643749"/>
            <a:ext cx="62400" cy="480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0" indent="0" algn="ctr">
              <a:buFont typeface="Arial" panose="020B0604020202020204" pitchFamily="34" charset="0"/>
              <a:buNone/>
            </a:pPr>
            <a:endParaRPr lang="ko-KR" alt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52662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4203" userDrawn="1">
          <p15:clr>
            <a:srgbClr val="FBAE40"/>
          </p15:clr>
        </p15:guide>
        <p15:guide id="3" pos="75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75A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marL="0" indent="0" algn="l">
              <a:buFont typeface="Arial" panose="020B0604020202020204" pitchFamily="34" charset="0"/>
              <a:buNone/>
              <a:defRPr sz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</a:defRPr>
            </a:lvl1pPr>
          </a:lstStyle>
          <a:p>
            <a:fld id="{79F33ED0-BB53-40D6-86C9-526C8F33B5AF}" type="datetimeFigureOut">
              <a:rPr lang="ko-KR" altLang="en-US" smtClean="0"/>
              <a:pPr/>
              <a:t>2019-11-27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marL="0" indent="0" algn="ctr">
              <a:buFont typeface="Arial" panose="020B0604020202020204" pitchFamily="34" charset="0"/>
              <a:buNone/>
              <a:defRPr sz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marL="0" indent="0" algn="r">
              <a:buFont typeface="Arial" panose="020B0604020202020204" pitchFamily="34" charset="0"/>
              <a:buNone/>
              <a:defRPr sz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</a:defRPr>
            </a:lvl1pPr>
          </a:lstStyle>
          <a:p>
            <a:fld id="{32884D7C-4A9F-42D1-ACE2-755204AF411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213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80" r:id="rId2"/>
    <p:sldLayoutId id="2147483663" r:id="rId3"/>
    <p:sldLayoutId id="2147483679" r:id="rId4"/>
    <p:sldLayoutId id="2147483665" r:id="rId5"/>
  </p:sldLayoutIdLst>
  <p:txStyles>
    <p:titleStyle>
      <a:lvl1pPr marL="0" indent="0" algn="l" defTabSz="914400" rtl="0" eaLnBrk="1" latinLnBrk="1" hangingPunct="1">
        <a:lnSpc>
          <a:spcPct val="90000"/>
        </a:lnSpc>
        <a:spcBef>
          <a:spcPct val="0"/>
        </a:spcBef>
        <a:buFont typeface="Arial" panose="020B0604020202020204" pitchFamily="34" charset="0"/>
        <a:buNone/>
        <a:defRPr sz="4400" kern="1200" spc="-80" baseline="0">
          <a:ln>
            <a:solidFill>
              <a:schemeClr val="bg1">
                <a:alpha val="0"/>
              </a:schemeClr>
            </a:solidFill>
          </a:ln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 spc="-80" baseline="0">
          <a:ln>
            <a:solidFill>
              <a:schemeClr val="bg1">
                <a:alpha val="0"/>
              </a:schemeClr>
            </a:solidFill>
          </a:ln>
          <a:solidFill>
            <a:schemeClr val="bg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 spc="-80" baseline="0">
          <a:ln>
            <a:solidFill>
              <a:schemeClr val="bg1">
                <a:alpha val="0"/>
              </a:schemeClr>
            </a:solidFill>
          </a:ln>
          <a:solidFill>
            <a:schemeClr val="bg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 spc="-80" baseline="0">
          <a:ln>
            <a:solidFill>
              <a:schemeClr val="bg1">
                <a:alpha val="0"/>
              </a:schemeClr>
            </a:solidFill>
          </a:ln>
          <a:solidFill>
            <a:schemeClr val="bg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 spc="-80" baseline="0">
          <a:ln>
            <a:solidFill>
              <a:schemeClr val="bg1">
                <a:alpha val="0"/>
              </a:schemeClr>
            </a:solidFill>
          </a:ln>
          <a:solidFill>
            <a:schemeClr val="bg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 spc="-80" baseline="0">
          <a:ln>
            <a:solidFill>
              <a:schemeClr val="bg1">
                <a:alpha val="0"/>
              </a:schemeClr>
            </a:solidFill>
          </a:ln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1862C4-496C-41DA-B869-12B94F9E1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CE73C2-E9E3-47A1-9055-5D813BB7B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435F716-0CE6-4D6A-8D4C-14A24AC36E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7" name="내용 개체 틀 16">
            <a:extLst>
              <a:ext uri="{FF2B5EF4-FFF2-40B4-BE49-F238E27FC236}">
                <a16:creationId xmlns:a16="http://schemas.microsoft.com/office/drawing/2014/main" id="{773D99A0-6316-4E20-A50A-0387BE874558}"/>
              </a:ext>
            </a:extLst>
          </p:cNvPr>
          <p:cNvPicPr>
            <a:picLocks noGrp="1" noChangeAspect="1"/>
          </p:cNvPicPr>
          <p:nvPr>
            <p:ph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23204" cy="6939280"/>
          </a:xfrm>
        </p:spPr>
      </p:pic>
      <p:sp>
        <p:nvSpPr>
          <p:cNvPr id="18" name="텍스트 개체 틀 18">
            <a:extLst>
              <a:ext uri="{FF2B5EF4-FFF2-40B4-BE49-F238E27FC236}">
                <a16:creationId xmlns:a16="http://schemas.microsoft.com/office/drawing/2014/main" id="{A9456516-0AA7-4B21-98D9-6581FF9DA25B}"/>
              </a:ext>
            </a:extLst>
          </p:cNvPr>
          <p:cNvSpPr txBox="1">
            <a:spLocks/>
          </p:cNvSpPr>
          <p:nvPr/>
        </p:nvSpPr>
        <p:spPr>
          <a:xfrm>
            <a:off x="-2649083" y="2167522"/>
            <a:ext cx="2897368" cy="3385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400" kern="1200" spc="-90" baseline="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srgbClr val="5F75AC"/>
                </a:solidFill>
                <a:latin typeface="+mn-ea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dirty="0"/>
              <a:t>TABLE OF CONTENTS</a:t>
            </a:r>
          </a:p>
        </p:txBody>
      </p:sp>
      <p:sp>
        <p:nvSpPr>
          <p:cNvPr id="20" name="텍스트 개체 틀 24">
            <a:extLst>
              <a:ext uri="{FF2B5EF4-FFF2-40B4-BE49-F238E27FC236}">
                <a16:creationId xmlns:a16="http://schemas.microsoft.com/office/drawing/2014/main" id="{224958A3-E1F2-4C4F-A969-259CD18F402C}"/>
              </a:ext>
            </a:extLst>
          </p:cNvPr>
          <p:cNvSpPr txBox="1">
            <a:spLocks/>
          </p:cNvSpPr>
          <p:nvPr/>
        </p:nvSpPr>
        <p:spPr>
          <a:xfrm>
            <a:off x="5324141" y="1024397"/>
            <a:ext cx="4706602" cy="557607"/>
          </a:xfrm>
          <a:prstGeom prst="parallelogram">
            <a:avLst>
              <a:gd name="adj" fmla="val 18802"/>
            </a:avLst>
          </a:prstGeom>
          <a:solidFill>
            <a:srgbClr val="FFB7B7"/>
          </a:solidFill>
          <a:effectLst/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i="1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Built Titling Sb" panose="020B0706030202080204" pitchFamily="34" charset="0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Built Titling Sb" panose="020B0706030202080204" pitchFamily="34" charset="0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Built Titling Sb" panose="020B0706030202080204" pitchFamily="34" charset="0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Built Titling Sb" panose="020B0706030202080204" pitchFamily="34" charset="0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Built Titling Sb" panose="020B070603020208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돌아가고 싶은 시절이 </a:t>
            </a:r>
            <a:r>
              <a:rPr lang="ko-KR" altLang="en-US" dirty="0" err="1"/>
              <a:t>있으신가요</a:t>
            </a:r>
            <a:r>
              <a:rPr lang="ko-KR" altLang="en-US" dirty="0"/>
              <a:t>  </a:t>
            </a:r>
            <a:r>
              <a:rPr lang="en-US" altLang="ko-KR" dirty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0192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부제목 1">
            <a:extLst>
              <a:ext uri="{FF2B5EF4-FFF2-40B4-BE49-F238E27FC236}">
                <a16:creationId xmlns:a16="http://schemas.microsoft.com/office/drawing/2014/main" id="{4856B5E8-4625-47E2-872E-A808A9DA42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06399" y="4128462"/>
            <a:ext cx="2604596" cy="292388"/>
          </a:xfrm>
        </p:spPr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B303CE9-5009-4E1C-8B83-9933575C6B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 rot="20700000">
            <a:off x="5174769" y="345844"/>
            <a:ext cx="1475270" cy="486512"/>
          </a:xfrm>
        </p:spPr>
        <p:txBody>
          <a:bodyPr/>
          <a:lstStyle/>
          <a:p>
            <a:r>
              <a:rPr lang="ko-KR" altLang="en-US" sz="2400" dirty="0"/>
              <a:t>당신의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D74B05F-5850-4A2A-B246-97A7BD22AAE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rot="20700000">
            <a:off x="5356881" y="727505"/>
            <a:ext cx="1548864" cy="492443"/>
          </a:xfrm>
        </p:spPr>
        <p:txBody>
          <a:bodyPr/>
          <a:lstStyle/>
          <a:p>
            <a:r>
              <a:rPr lang="ko-KR" altLang="en-US" sz="3200" dirty="0"/>
              <a:t>추억을</a:t>
            </a:r>
            <a:endParaRPr lang="ko-KR" altLang="en-US" sz="4000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6135D21E-F844-4A0F-A620-E47DE86D100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rot="20931473">
            <a:off x="5393681" y="1185924"/>
            <a:ext cx="1646363" cy="249299"/>
          </a:xfrm>
        </p:spPr>
        <p:txBody>
          <a:bodyPr/>
          <a:lstStyle/>
          <a:p>
            <a:r>
              <a:rPr lang="ko-KR" altLang="en-US" sz="1800" dirty="0"/>
              <a:t>소환해드립니다 </a:t>
            </a:r>
            <a:r>
              <a:rPr lang="en-US" altLang="ko-KR" sz="1600" dirty="0"/>
              <a:t>!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77087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1862C4-496C-41DA-B869-12B94F9E1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CE73C2-E9E3-47A1-9055-5D813BB7B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435F716-0CE6-4D6A-8D4C-14A24AC36E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8" name="텍스트 개체 틀 18">
            <a:extLst>
              <a:ext uri="{FF2B5EF4-FFF2-40B4-BE49-F238E27FC236}">
                <a16:creationId xmlns:a16="http://schemas.microsoft.com/office/drawing/2014/main" id="{A9456516-0AA7-4B21-98D9-6581FF9DA25B}"/>
              </a:ext>
            </a:extLst>
          </p:cNvPr>
          <p:cNvSpPr txBox="1">
            <a:spLocks/>
          </p:cNvSpPr>
          <p:nvPr/>
        </p:nvSpPr>
        <p:spPr>
          <a:xfrm>
            <a:off x="-2649083" y="2167522"/>
            <a:ext cx="2897368" cy="3385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400" kern="1200" spc="-90" baseline="0" dirty="0">
                <a:ln>
                  <a:solidFill>
                    <a:srgbClr val="333944">
                      <a:alpha val="0"/>
                    </a:srgbClr>
                  </a:solidFill>
                </a:ln>
                <a:solidFill>
                  <a:srgbClr val="5F75AC"/>
                </a:solidFill>
                <a:latin typeface="+mn-ea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dirty="0"/>
              <a:t>TABLE OF CONTENTS</a:t>
            </a:r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7CA3C5C4-BDB8-40A2-A76C-E9221A7287D7}"/>
              </a:ext>
            </a:extLst>
          </p:cNvPr>
          <p:cNvPicPr>
            <a:picLocks noGrp="1" noChangeAspect="1"/>
          </p:cNvPicPr>
          <p:nvPr>
            <p:ph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9537" cy="6858000"/>
          </a:xfrm>
        </p:spPr>
      </p:pic>
      <p:sp>
        <p:nvSpPr>
          <p:cNvPr id="20" name="텍스트 개체 틀 24">
            <a:extLst>
              <a:ext uri="{FF2B5EF4-FFF2-40B4-BE49-F238E27FC236}">
                <a16:creationId xmlns:a16="http://schemas.microsoft.com/office/drawing/2014/main" id="{224958A3-E1F2-4C4F-A969-259CD18F402C}"/>
              </a:ext>
            </a:extLst>
          </p:cNvPr>
          <p:cNvSpPr txBox="1">
            <a:spLocks/>
          </p:cNvSpPr>
          <p:nvPr/>
        </p:nvSpPr>
        <p:spPr>
          <a:xfrm>
            <a:off x="3588035" y="2201386"/>
            <a:ext cx="4946365" cy="609381"/>
          </a:xfrm>
          <a:prstGeom prst="parallelogram">
            <a:avLst>
              <a:gd name="adj" fmla="val 18802"/>
            </a:avLst>
          </a:prstGeom>
          <a:solidFill>
            <a:srgbClr val="FFB7B7"/>
          </a:solidFill>
          <a:effectLst/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i="1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Built Titling Sb" panose="020B0706030202080204" pitchFamily="34" charset="0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Built Titling Sb" panose="020B0706030202080204" pitchFamily="34" charset="0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Built Titling Sb" panose="020B0706030202080204" pitchFamily="34" charset="0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Built Titling Sb" panose="020B0706030202080204" pitchFamily="34" charset="0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Built Titling Sb" panose="020B070603020208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/>
              <a:t>당신의 추억의 연도를 떠올려주세요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4953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부제목 17"/>
          <p:cNvSpPr>
            <a:spLocks noGrp="1"/>
          </p:cNvSpPr>
          <p:nvPr>
            <p:ph type="subTitle" idx="1"/>
          </p:nvPr>
        </p:nvSpPr>
        <p:spPr>
          <a:xfrm rot="20702960">
            <a:off x="2154309" y="4254978"/>
            <a:ext cx="2294805" cy="593536"/>
          </a:xfrm>
        </p:spPr>
        <p:txBody>
          <a:bodyPr>
            <a:normAutofit/>
          </a:bodyPr>
          <a:lstStyle/>
          <a:p>
            <a:r>
              <a:rPr lang="en-US" altLang="ko-KR" sz="700" dirty="0" err="1"/>
              <a:t>YoungJiRoh</a:t>
            </a:r>
            <a:endParaRPr lang="en-US" altLang="ko-KR" sz="700" dirty="0"/>
          </a:p>
          <a:p>
            <a:r>
              <a:rPr lang="en-US" altLang="ko-KR" sz="700" dirty="0" err="1"/>
              <a:t>EunSuKim</a:t>
            </a:r>
            <a:endParaRPr lang="ko-KR" altLang="en-US" sz="70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2"/>
          </p:nvPr>
        </p:nvSpPr>
        <p:spPr>
          <a:xfrm rot="20700000">
            <a:off x="3153270" y="1868103"/>
            <a:ext cx="3359824" cy="1107996"/>
          </a:xfrm>
        </p:spPr>
        <p:txBody>
          <a:bodyPr/>
          <a:lstStyle/>
          <a:p>
            <a:r>
              <a:rPr lang="ko-KR" altLang="en-US" dirty="0"/>
              <a:t>당신의</a:t>
            </a:r>
            <a:endParaRPr lang="en-US" altLang="ko-KR" dirty="0"/>
          </a:p>
        </p:txBody>
      </p:sp>
      <p:sp>
        <p:nvSpPr>
          <p:cNvPr id="21" name="텍스트 개체 틀 20"/>
          <p:cNvSpPr>
            <a:spLocks noGrp="1"/>
          </p:cNvSpPr>
          <p:nvPr>
            <p:ph type="body" sz="quarter" idx="13"/>
          </p:nvPr>
        </p:nvSpPr>
        <p:spPr>
          <a:xfrm rot="20700000">
            <a:off x="4441062" y="2470147"/>
            <a:ext cx="3527425" cy="1231106"/>
          </a:xfrm>
        </p:spPr>
        <p:txBody>
          <a:bodyPr/>
          <a:lstStyle/>
          <a:p>
            <a:r>
              <a:rPr lang="ko-KR" altLang="en-US" sz="8000" dirty="0"/>
              <a:t>추억을</a:t>
            </a:r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4"/>
          </p:nvPr>
        </p:nvSpPr>
        <p:spPr>
          <a:xfrm rot="20700000">
            <a:off x="5830457" y="1557136"/>
            <a:ext cx="3184488" cy="395872"/>
          </a:xfrm>
        </p:spPr>
        <p:txBody>
          <a:bodyPr/>
          <a:lstStyle/>
          <a:p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시대별 영화추천서비스</a:t>
            </a:r>
          </a:p>
        </p:txBody>
      </p:sp>
      <p:sp>
        <p:nvSpPr>
          <p:cNvPr id="26" name="텍스트 개체 틀 25"/>
          <p:cNvSpPr>
            <a:spLocks noGrp="1"/>
          </p:cNvSpPr>
          <p:nvPr>
            <p:ph type="body" sz="quarter" idx="15"/>
          </p:nvPr>
        </p:nvSpPr>
        <p:spPr>
          <a:xfrm rot="20700000">
            <a:off x="4354006" y="3386316"/>
            <a:ext cx="5598118" cy="830997"/>
          </a:xfrm>
        </p:spPr>
        <p:txBody>
          <a:bodyPr/>
          <a:lstStyle/>
          <a:p>
            <a:r>
              <a:rPr lang="ko-KR" altLang="en-US" sz="6000" dirty="0"/>
              <a:t>소환해드립니다</a:t>
            </a:r>
            <a:r>
              <a:rPr lang="en-US" altLang="ko-KR" sz="6000" dirty="0"/>
              <a:t>!</a:t>
            </a:r>
            <a:endParaRPr lang="ko-KR" altLang="en-US" sz="6000" dirty="0"/>
          </a:p>
        </p:txBody>
      </p:sp>
      <p:sp>
        <p:nvSpPr>
          <p:cNvPr id="27" name="텍스트 개체 틀 24">
            <a:extLst>
              <a:ext uri="{FF2B5EF4-FFF2-40B4-BE49-F238E27FC236}">
                <a16:creationId xmlns:a16="http://schemas.microsoft.com/office/drawing/2014/main" id="{38B327AE-D0AB-4768-8CF6-0424A84477ED}"/>
              </a:ext>
            </a:extLst>
          </p:cNvPr>
          <p:cNvSpPr txBox="1">
            <a:spLocks/>
          </p:cNvSpPr>
          <p:nvPr/>
        </p:nvSpPr>
        <p:spPr>
          <a:xfrm rot="20700000">
            <a:off x="6216446" y="4313413"/>
            <a:ext cx="2638380" cy="437542"/>
          </a:xfrm>
          <a:prstGeom prst="parallelogram">
            <a:avLst>
              <a:gd name="adj" fmla="val 18802"/>
            </a:avLst>
          </a:prstGeom>
          <a:solidFill>
            <a:srgbClr val="FFB7B7"/>
          </a:solidFill>
          <a:effectLst/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i="1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Built Titling Sb" panose="020B0706030202080204" pitchFamily="34" charset="0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Built Titling Sb" panose="020B0706030202080204" pitchFamily="34" charset="0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Built Titling Sb" panose="020B0706030202080204" pitchFamily="34" charset="0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Built Titling Sb" panose="020B0706030202080204" pitchFamily="34" charset="0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Built Titling Sb" panose="020B070603020208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프로젝트 정리 자료</a:t>
            </a:r>
          </a:p>
        </p:txBody>
      </p:sp>
    </p:spTree>
    <p:extLst>
      <p:ext uri="{BB962C8B-B14F-4D97-AF65-F5344CB8AC3E}">
        <p14:creationId xmlns:p14="http://schemas.microsoft.com/office/powerpoint/2010/main" val="1924915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98F982-A86B-4C93-A2E5-7ECFDE8F0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Collect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46655B-B7D7-446B-91F0-F1E499E4A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Movie DB </a:t>
            </a:r>
            <a:r>
              <a:rPr lang="ko-KR" altLang="en-US" dirty="0"/>
              <a:t>라는 사이트에서 </a:t>
            </a:r>
            <a:r>
              <a:rPr lang="en-US" altLang="ko-KR" dirty="0"/>
              <a:t>API KEY </a:t>
            </a:r>
            <a:r>
              <a:rPr lang="ko-KR" altLang="en-US" dirty="0"/>
              <a:t>를 발급받아 원하는 </a:t>
            </a:r>
            <a:r>
              <a:rPr lang="en-US" altLang="ko-KR" dirty="0"/>
              <a:t>Data</a:t>
            </a:r>
            <a:r>
              <a:rPr lang="ko-KR" altLang="en-US" dirty="0"/>
              <a:t>를 수집 및 가공하여 </a:t>
            </a:r>
            <a:r>
              <a:rPr lang="en-US" altLang="ko-KR" dirty="0"/>
              <a:t>SQLite </a:t>
            </a:r>
            <a:r>
              <a:rPr lang="ko-KR" altLang="en-US" dirty="0"/>
              <a:t>를 통해 </a:t>
            </a:r>
            <a:r>
              <a:rPr lang="en-US" altLang="ko-KR" dirty="0"/>
              <a:t>DB </a:t>
            </a:r>
            <a:r>
              <a:rPr lang="ko-KR" altLang="en-US" dirty="0"/>
              <a:t>에 저장했습니다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4FAA86B5-BF54-43A9-8F83-DACCD2D0A9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2000" dirty="0"/>
              <a:t>당신의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6543AE81-8173-4CFB-9E74-6AB151FAD8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rot="20700000">
            <a:off x="73555" y="564445"/>
            <a:ext cx="1379745" cy="430887"/>
          </a:xfrm>
        </p:spPr>
        <p:txBody>
          <a:bodyPr/>
          <a:lstStyle/>
          <a:p>
            <a:r>
              <a:rPr lang="ko-KR" altLang="en-US" sz="2800" dirty="0"/>
              <a:t>추억을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8455071C-9C24-4160-8EC8-4BF7D7D2C7F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rot="20700000">
            <a:off x="156971" y="1003263"/>
            <a:ext cx="1320114" cy="193899"/>
          </a:xfrm>
        </p:spPr>
        <p:txBody>
          <a:bodyPr/>
          <a:lstStyle/>
          <a:p>
            <a:r>
              <a:rPr lang="ko-KR" altLang="en-US" sz="1400" dirty="0"/>
              <a:t>소환해드립니다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ACE74793-E4A3-4270-8B03-5EB433BB5A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 err="1"/>
              <a:t>은수달지</a:t>
            </a:r>
            <a:endParaRPr lang="ko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50D3161C-8153-4520-A704-DDD1B98A486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ko-KR" dirty="0"/>
              <a:t>data</a:t>
            </a:r>
            <a:endParaRPr lang="ko-KR" altLang="en-US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168545DC-E745-431C-ACAA-77B73B095A95}"/>
              </a:ext>
            </a:extLst>
          </p:cNvPr>
          <p:cNvPicPr>
            <a:picLocks noGrp="1" noChangeAspect="1"/>
          </p:cNvPicPr>
          <p:nvPr>
            <p:ph idx="12"/>
          </p:nvPr>
        </p:nvPicPr>
        <p:blipFill rotWithShape="1">
          <a:blip r:embed="rId2"/>
          <a:srcRect l="855" t="5046" r="2489" b="6660"/>
          <a:stretch/>
        </p:blipFill>
        <p:spPr>
          <a:xfrm>
            <a:off x="1714676" y="1364694"/>
            <a:ext cx="10091244" cy="518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342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98F982-A86B-4C93-A2E5-7ECFDE8F0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Main Page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46655B-B7D7-446B-91F0-F1E499E4A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사진과 같이 </a:t>
            </a:r>
            <a:r>
              <a:rPr lang="en-US" altLang="ko-KR" dirty="0"/>
              <a:t>Navbar</a:t>
            </a:r>
            <a:r>
              <a:rPr lang="ko-KR" altLang="en-US" dirty="0"/>
              <a:t>를 구성하고</a:t>
            </a:r>
            <a:r>
              <a:rPr lang="en-US" altLang="ko-KR" dirty="0"/>
              <a:t>, </a:t>
            </a:r>
            <a:r>
              <a:rPr lang="ko-KR" altLang="en-US" dirty="0"/>
              <a:t>시간여행을 하는 느낌으로 사용자에게 연도를 입력 받았습니다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12" name="내용 개체 틀 11">
            <a:extLst>
              <a:ext uri="{FF2B5EF4-FFF2-40B4-BE49-F238E27FC236}">
                <a16:creationId xmlns:a16="http://schemas.microsoft.com/office/drawing/2014/main" id="{6247BC7A-F2EA-4F18-B841-BE5121756652}"/>
              </a:ext>
            </a:extLst>
          </p:cNvPr>
          <p:cNvPicPr>
            <a:picLocks noGrp="1" noChangeAspect="1"/>
          </p:cNvPicPr>
          <p:nvPr>
            <p:ph idx="12"/>
          </p:nvPr>
        </p:nvPicPr>
        <p:blipFill rotWithShape="1">
          <a:blip r:embed="rId2"/>
          <a:srcRect l="228" t="5451" r="1629" b="7025"/>
          <a:stretch/>
        </p:blipFill>
        <p:spPr>
          <a:xfrm>
            <a:off x="1455838" y="1332744"/>
            <a:ext cx="10667951" cy="5351388"/>
          </a:xfrm>
          <a:prstGeom prst="rect">
            <a:avLst/>
          </a:prstGeom>
        </p:spPr>
      </p:pic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4FAA86B5-BF54-43A9-8F83-DACCD2D0A9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2000" dirty="0"/>
              <a:t>당신의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6543AE81-8173-4CFB-9E74-6AB151FAD8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rot="20700000">
            <a:off x="73555" y="564445"/>
            <a:ext cx="1379745" cy="430887"/>
          </a:xfrm>
        </p:spPr>
        <p:txBody>
          <a:bodyPr/>
          <a:lstStyle/>
          <a:p>
            <a:r>
              <a:rPr lang="ko-KR" altLang="en-US" sz="2800" dirty="0"/>
              <a:t>추억을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8455071C-9C24-4160-8EC8-4BF7D7D2C7F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rot="20700000">
            <a:off x="156971" y="1003263"/>
            <a:ext cx="1320114" cy="193899"/>
          </a:xfrm>
        </p:spPr>
        <p:txBody>
          <a:bodyPr/>
          <a:lstStyle/>
          <a:p>
            <a:r>
              <a:rPr lang="ko-KR" altLang="en-US" sz="1400" dirty="0"/>
              <a:t>소환해드립니다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ACE74793-E4A3-4270-8B03-5EB433BB5A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 err="1"/>
              <a:t>은수달지</a:t>
            </a:r>
            <a:endParaRPr lang="ko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50D3161C-8153-4520-A704-DDD1B98A486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ko-KR" dirty="0" err="1"/>
              <a:t>Movielist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0027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98F982-A86B-4C93-A2E5-7ECFDE8F0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Recommendation Page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46655B-B7D7-446B-91F0-F1E499E4A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여러 지표를 기준으로 인기도를 설정한 데이터를 추천해줍니다</a:t>
            </a:r>
            <a:r>
              <a:rPr lang="en-US" altLang="ko-KR" dirty="0"/>
              <a:t>. </a:t>
            </a:r>
            <a:r>
              <a:rPr lang="ko-KR" altLang="en-US" dirty="0"/>
              <a:t>마음에 드는 포스터를 클릭하면 상세 페이지로 넘어갑니다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4FAA86B5-BF54-43A9-8F83-DACCD2D0A9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 rot="20700000">
            <a:off x="18776" y="121135"/>
            <a:ext cx="1314187" cy="486512"/>
          </a:xfrm>
        </p:spPr>
        <p:txBody>
          <a:bodyPr/>
          <a:lstStyle/>
          <a:p>
            <a:r>
              <a:rPr lang="ko-KR" altLang="en-US" sz="2000" dirty="0"/>
              <a:t>당신의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6543AE81-8173-4CFB-9E74-6AB151FAD8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rot="20700000">
            <a:off x="73555" y="564445"/>
            <a:ext cx="1379745" cy="430887"/>
          </a:xfrm>
        </p:spPr>
        <p:txBody>
          <a:bodyPr/>
          <a:lstStyle/>
          <a:p>
            <a:r>
              <a:rPr lang="ko-KR" altLang="en-US" sz="2800" dirty="0"/>
              <a:t>추억을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8455071C-9C24-4160-8EC8-4BF7D7D2C7F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rot="20700000">
            <a:off x="156971" y="1003263"/>
            <a:ext cx="1320114" cy="193899"/>
          </a:xfrm>
        </p:spPr>
        <p:txBody>
          <a:bodyPr/>
          <a:lstStyle/>
          <a:p>
            <a:r>
              <a:rPr lang="ko-KR" altLang="en-US" sz="1400" dirty="0"/>
              <a:t>소환해드립니다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ACE74793-E4A3-4270-8B03-5EB433BB5A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 err="1"/>
              <a:t>은수달지</a:t>
            </a:r>
            <a:endParaRPr lang="ko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50D3161C-8153-4520-A704-DDD1B98A486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ko-KR" dirty="0" err="1"/>
              <a:t>Movielist</a:t>
            </a:r>
            <a:endParaRPr lang="ko-KR" altLang="en-US" dirty="0"/>
          </a:p>
        </p:txBody>
      </p:sp>
      <p:pic>
        <p:nvPicPr>
          <p:cNvPr id="15" name="내용 개체 틀 14">
            <a:extLst>
              <a:ext uri="{FF2B5EF4-FFF2-40B4-BE49-F238E27FC236}">
                <a16:creationId xmlns:a16="http://schemas.microsoft.com/office/drawing/2014/main" id="{EBE67041-C535-4F80-8089-787DF81D7F21}"/>
              </a:ext>
            </a:extLst>
          </p:cNvPr>
          <p:cNvPicPr>
            <a:picLocks noGrp="1" noChangeAspect="1"/>
          </p:cNvPicPr>
          <p:nvPr>
            <p:ph idx="12"/>
          </p:nvPr>
        </p:nvPicPr>
        <p:blipFill rotWithShape="1">
          <a:blip r:embed="rId2"/>
          <a:srcRect l="548" t="5073" r="2483" b="5885"/>
          <a:stretch/>
        </p:blipFill>
        <p:spPr>
          <a:xfrm>
            <a:off x="1667863" y="1359568"/>
            <a:ext cx="10291090" cy="5315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068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98F982-A86B-4C93-A2E5-7ECFDE8F0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Movie Detail Page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46655B-B7D7-446B-91F0-F1E499E4A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사진과 같이 영화 설명이 나오고</a:t>
            </a:r>
            <a:r>
              <a:rPr lang="en-US" altLang="ko-KR" dirty="0"/>
              <a:t>, </a:t>
            </a:r>
            <a:r>
              <a:rPr lang="ko-KR" altLang="en-US" dirty="0"/>
              <a:t>별표와 </a:t>
            </a:r>
            <a:r>
              <a:rPr lang="ko-KR" altLang="en-US" dirty="0" err="1"/>
              <a:t>한줄평으로</a:t>
            </a:r>
            <a:r>
              <a:rPr lang="ko-KR" altLang="en-US" dirty="0"/>
              <a:t> 리뷰를 남길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4FAA86B5-BF54-43A9-8F83-DACCD2D0A9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2000" dirty="0"/>
              <a:t>당신의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6543AE81-8173-4CFB-9E74-6AB151FAD8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rot="20700000">
            <a:off x="73555" y="564445"/>
            <a:ext cx="1379745" cy="430887"/>
          </a:xfrm>
        </p:spPr>
        <p:txBody>
          <a:bodyPr/>
          <a:lstStyle/>
          <a:p>
            <a:r>
              <a:rPr lang="ko-KR" altLang="en-US" sz="2800" dirty="0"/>
              <a:t>추억을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8455071C-9C24-4160-8EC8-4BF7D7D2C7F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rot="20700000">
            <a:off x="156971" y="1003263"/>
            <a:ext cx="1320114" cy="193899"/>
          </a:xfrm>
        </p:spPr>
        <p:txBody>
          <a:bodyPr/>
          <a:lstStyle/>
          <a:p>
            <a:r>
              <a:rPr lang="ko-KR" altLang="en-US" sz="1400" dirty="0"/>
              <a:t>소환해드립니다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ACE74793-E4A3-4270-8B03-5EB433BB5A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 err="1"/>
              <a:t>은수달지</a:t>
            </a:r>
            <a:endParaRPr lang="ko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50D3161C-8153-4520-A704-DDD1B98A486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ko-KR" dirty="0" err="1"/>
              <a:t>Movieldetail</a:t>
            </a:r>
            <a:endParaRPr lang="ko-KR" altLang="en-US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DCC91180-AA49-4F4E-9721-58BF0CB57851}"/>
              </a:ext>
            </a:extLst>
          </p:cNvPr>
          <p:cNvPicPr>
            <a:picLocks noGrp="1" noChangeAspect="1"/>
          </p:cNvPicPr>
          <p:nvPr>
            <p:ph idx="12"/>
          </p:nvPr>
        </p:nvPicPr>
        <p:blipFill rotWithShape="1">
          <a:blip r:embed="rId2"/>
          <a:srcRect l="631" t="5445" r="2401" b="7223"/>
          <a:stretch/>
        </p:blipFill>
        <p:spPr>
          <a:xfrm>
            <a:off x="1696720" y="1364693"/>
            <a:ext cx="10232862" cy="518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723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98F982-A86B-4C93-A2E5-7ECFDE8F0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User List Page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46655B-B7D7-446B-91F0-F1E499E4A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함께 웹 사이트를 이용하는 유저들의 목록을 볼 수 있습니다</a:t>
            </a:r>
            <a:r>
              <a:rPr lang="en-US" altLang="ko-KR" dirty="0"/>
              <a:t>. ( FOOTER </a:t>
            </a:r>
            <a:r>
              <a:rPr lang="ko-KR" altLang="en-US" dirty="0"/>
              <a:t>추가 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4FAA86B5-BF54-43A9-8F83-DACCD2D0A9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2000" dirty="0"/>
              <a:t>당신의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6543AE81-8173-4CFB-9E74-6AB151FAD8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rot="20700000">
            <a:off x="73555" y="564445"/>
            <a:ext cx="1379745" cy="430887"/>
          </a:xfrm>
        </p:spPr>
        <p:txBody>
          <a:bodyPr/>
          <a:lstStyle/>
          <a:p>
            <a:r>
              <a:rPr lang="ko-KR" altLang="en-US" sz="2800" dirty="0"/>
              <a:t>추억을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8455071C-9C24-4160-8EC8-4BF7D7D2C7F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rot="20700000">
            <a:off x="156971" y="1003263"/>
            <a:ext cx="1320114" cy="193899"/>
          </a:xfrm>
        </p:spPr>
        <p:txBody>
          <a:bodyPr/>
          <a:lstStyle/>
          <a:p>
            <a:r>
              <a:rPr lang="ko-KR" altLang="en-US" sz="1400" dirty="0"/>
              <a:t>소환해드립니다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ACE74793-E4A3-4270-8B03-5EB433BB5A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 err="1"/>
              <a:t>은수달지</a:t>
            </a:r>
            <a:endParaRPr lang="ko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50D3161C-8153-4520-A704-DDD1B98A486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ko-KR" dirty="0" err="1"/>
              <a:t>Userlist</a:t>
            </a:r>
            <a:endParaRPr lang="ko-KR" altLang="en-US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A67D005F-D288-4A54-8D97-58937B70FA99}"/>
              </a:ext>
            </a:extLst>
          </p:cNvPr>
          <p:cNvPicPr>
            <a:picLocks noGrp="1" noChangeAspect="1"/>
          </p:cNvPicPr>
          <p:nvPr>
            <p:ph idx="12"/>
          </p:nvPr>
        </p:nvPicPr>
        <p:blipFill rotWithShape="1">
          <a:blip r:embed="rId2"/>
          <a:srcRect l="228" t="4883" r="2376" b="5695"/>
          <a:stretch/>
        </p:blipFill>
        <p:spPr>
          <a:xfrm>
            <a:off x="1592756" y="1364693"/>
            <a:ext cx="10323186" cy="533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016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98F982-A86B-4C93-A2E5-7ECFDE8F0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User Detail Page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46655B-B7D7-446B-91F0-F1E499E4A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유저 개인의 </a:t>
            </a:r>
            <a:r>
              <a:rPr lang="ko-KR" altLang="en-US" dirty="0" err="1"/>
              <a:t>피드에는</a:t>
            </a:r>
            <a:r>
              <a:rPr lang="en-US" altLang="ko-KR" dirty="0"/>
              <a:t>, </a:t>
            </a:r>
            <a:r>
              <a:rPr lang="ko-KR" altLang="en-US" dirty="0"/>
              <a:t>좋아요 한 영화를 모아볼 수 있습니다</a:t>
            </a:r>
            <a:r>
              <a:rPr lang="en-US" altLang="ko-KR" dirty="0"/>
              <a:t>. </a:t>
            </a:r>
            <a:r>
              <a:rPr lang="ko-KR" altLang="en-US" dirty="0"/>
              <a:t>원하는 유저를 </a:t>
            </a:r>
            <a:r>
              <a:rPr lang="ko-KR" altLang="en-US" dirty="0" err="1"/>
              <a:t>팔로우</a:t>
            </a:r>
            <a:r>
              <a:rPr lang="ko-KR" altLang="en-US" dirty="0"/>
              <a:t> 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4FAA86B5-BF54-43A9-8F83-DACCD2D0A9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2000" dirty="0"/>
              <a:t>당신의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6543AE81-8173-4CFB-9E74-6AB151FAD82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rot="20700000">
            <a:off x="73555" y="564445"/>
            <a:ext cx="1379745" cy="430887"/>
          </a:xfrm>
        </p:spPr>
        <p:txBody>
          <a:bodyPr/>
          <a:lstStyle/>
          <a:p>
            <a:r>
              <a:rPr lang="ko-KR" altLang="en-US" sz="2800" dirty="0"/>
              <a:t>추억을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8455071C-9C24-4160-8EC8-4BF7D7D2C7F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rot="20700000">
            <a:off x="156971" y="1003263"/>
            <a:ext cx="1320114" cy="193899"/>
          </a:xfrm>
        </p:spPr>
        <p:txBody>
          <a:bodyPr/>
          <a:lstStyle/>
          <a:p>
            <a:r>
              <a:rPr lang="ko-KR" altLang="en-US" sz="1400" dirty="0"/>
              <a:t>소환해드립니다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ACE74793-E4A3-4270-8B03-5EB433BB5A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 err="1"/>
              <a:t>은수달지</a:t>
            </a:r>
            <a:endParaRPr lang="ko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50D3161C-8153-4520-A704-DDD1B98A486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ko-KR" dirty="0" err="1"/>
              <a:t>Userdetail</a:t>
            </a:r>
            <a:endParaRPr lang="ko-KR" altLang="en-US" dirty="0"/>
          </a:p>
        </p:txBody>
      </p:sp>
      <p:pic>
        <p:nvPicPr>
          <p:cNvPr id="12" name="내용 개체 틀 11">
            <a:extLst>
              <a:ext uri="{FF2B5EF4-FFF2-40B4-BE49-F238E27FC236}">
                <a16:creationId xmlns:a16="http://schemas.microsoft.com/office/drawing/2014/main" id="{33EF7116-2F67-454A-A2D0-3A004A64F865}"/>
              </a:ext>
            </a:extLst>
          </p:cNvPr>
          <p:cNvPicPr>
            <a:picLocks noGrp="1" noChangeAspect="1"/>
          </p:cNvPicPr>
          <p:nvPr>
            <p:ph idx="12"/>
          </p:nvPr>
        </p:nvPicPr>
        <p:blipFill rotWithShape="1">
          <a:blip r:embed="rId2"/>
          <a:srcRect l="762" t="5073" r="2591" b="7024"/>
          <a:stretch/>
        </p:blipFill>
        <p:spPr>
          <a:xfrm>
            <a:off x="1635760" y="1281309"/>
            <a:ext cx="10295956" cy="526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0461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4">
      <a:majorFont>
        <a:latin typeface="Built Titling Sb"/>
        <a:ea typeface="KoPub돋움체 Bold"/>
        <a:cs typeface=""/>
      </a:majorFont>
      <a:minorFont>
        <a:latin typeface="Built Titling Rg"/>
        <a:ea typeface="KoPub돋움체 Medium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6370</TotalTime>
  <Words>174</Words>
  <Application>Microsoft Office PowerPoint</Application>
  <PresentationFormat>와이드스크린</PresentationFormat>
  <Paragraphs>57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Built Titling Rg</vt:lpstr>
      <vt:lpstr>Built Titling Sb</vt:lpstr>
      <vt:lpstr>KoPub돋움체 Bold</vt:lpstr>
      <vt:lpstr>KoPub돋움체 Medium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Data Collect</vt:lpstr>
      <vt:lpstr>Main Page</vt:lpstr>
      <vt:lpstr>Recommendation Page</vt:lpstr>
      <vt:lpstr>Movie Detail Page</vt:lpstr>
      <vt:lpstr>User List Page</vt:lpstr>
      <vt:lpstr>User Detail Page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Retro Tilting</dc:title>
  <dc:creator>Adstorepost.com</dc:creator>
  <cp:lastModifiedBy>Roh young ji</cp:lastModifiedBy>
  <cp:revision>649</cp:revision>
  <dcterms:created xsi:type="dcterms:W3CDTF">2016-11-18T22:13:00Z</dcterms:created>
  <dcterms:modified xsi:type="dcterms:W3CDTF">2019-11-28T14:27:09Z</dcterms:modified>
</cp:coreProperties>
</file>

<file path=docProps/thumbnail.jpeg>
</file>